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0160000" cy="8013700"/>
  <p:notesSz cx="6858000" cy="9144000"/>
  <p:embeddedFontLst>
    <p:embeddedFont>
      <p:font typeface="Calibri" pitchFamily="34" charset="0"/>
      <p:regular r:id="rId7"/>
      <p:bold r:id="rId8"/>
      <p:italic r:id="rId9"/>
      <p:boldItalic r:id="rId1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489443"/>
            <a:ext cx="8636000" cy="171775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541096"/>
            <a:ext cx="7112000" cy="204794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CF433-6DAA-442B-B98D-B0FFAB2530F9}" type="datetimeFigureOut">
              <a:rPr lang="en-US" smtClean="0"/>
              <a:t>10/21/2013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53589-0867-4950-8C81-26A308EF0D4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CF433-6DAA-442B-B98D-B0FFAB2530F9}" type="datetimeFigureOut">
              <a:rPr lang="en-US" smtClean="0"/>
              <a:t>10/21/2013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53589-0867-4950-8C81-26A308EF0D4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20922"/>
            <a:ext cx="2286000" cy="683761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20922"/>
            <a:ext cx="6688667" cy="683761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CF433-6DAA-442B-B98D-B0FFAB2530F9}" type="datetimeFigureOut">
              <a:rPr lang="en-US" smtClean="0"/>
              <a:t>10/21/2013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53589-0867-4950-8C81-26A308EF0D4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CF433-6DAA-442B-B98D-B0FFAB2530F9}" type="datetimeFigureOut">
              <a:rPr lang="en-US" smtClean="0"/>
              <a:t>10/21/2013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53589-0867-4950-8C81-26A308EF0D4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5149546"/>
            <a:ext cx="8636000" cy="159161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396549"/>
            <a:ext cx="8636000" cy="175299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CF433-6DAA-442B-B98D-B0FFAB2530F9}" type="datetimeFigureOut">
              <a:rPr lang="en-US" smtClean="0"/>
              <a:t>10/21/2013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53589-0867-4950-8C81-26A308EF0D4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869865"/>
            <a:ext cx="4487333" cy="52886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869865"/>
            <a:ext cx="4487333" cy="52886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CF433-6DAA-442B-B98D-B0FFAB2530F9}" type="datetimeFigureOut">
              <a:rPr lang="en-US" smtClean="0"/>
              <a:t>10/21/2013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53589-0867-4950-8C81-26A308EF0D4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93808"/>
            <a:ext cx="4489098" cy="74757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541382"/>
            <a:ext cx="4489098" cy="461715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93808"/>
            <a:ext cx="4490861" cy="74757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541382"/>
            <a:ext cx="4490861" cy="461715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CF433-6DAA-442B-B98D-B0FFAB2530F9}" type="datetimeFigureOut">
              <a:rPr lang="en-US" smtClean="0"/>
              <a:t>10/21/2013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53589-0867-4950-8C81-26A308EF0D4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CF433-6DAA-442B-B98D-B0FFAB2530F9}" type="datetimeFigureOut">
              <a:rPr lang="en-US" smtClean="0"/>
              <a:t>10/21/2013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53589-0867-4950-8C81-26A308EF0D4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CF433-6DAA-442B-B98D-B0FFAB2530F9}" type="datetimeFigureOut">
              <a:rPr lang="en-US" smtClean="0"/>
              <a:t>10/21/2013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53589-0867-4950-8C81-26A308EF0D4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19064"/>
            <a:ext cx="3342570" cy="135787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19066"/>
            <a:ext cx="5679722" cy="68394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676943"/>
            <a:ext cx="3342570" cy="54815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CF433-6DAA-442B-B98D-B0FFAB2530F9}" type="datetimeFigureOut">
              <a:rPr lang="en-US" smtClean="0"/>
              <a:t>10/21/2013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53589-0867-4950-8C81-26A308EF0D4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609590"/>
            <a:ext cx="6096000" cy="66224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716039"/>
            <a:ext cx="6096000" cy="480822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6271834"/>
            <a:ext cx="6096000" cy="94049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CF433-6DAA-442B-B98D-B0FFAB2530F9}" type="datetimeFigureOut">
              <a:rPr lang="en-US" smtClean="0"/>
              <a:t>10/21/2013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353589-0867-4950-8C81-26A308EF0D4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20919"/>
            <a:ext cx="9144000" cy="13356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869865"/>
            <a:ext cx="9144000" cy="52886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427515"/>
            <a:ext cx="2370667" cy="4266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ACF433-6DAA-442B-B98D-B0FFAB2530F9}" type="datetimeFigureOut">
              <a:rPr lang="en-US" smtClean="0"/>
              <a:t>10/21/2013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427515"/>
            <a:ext cx="3217333" cy="4266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427515"/>
            <a:ext cx="2370667" cy="4266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353589-0867-4950-8C81-26A308EF0D4D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575976" y="547481"/>
            <a:ext cx="1951278" cy="712671"/>
            <a:chOff x="2575976" y="547481"/>
            <a:chExt cx="1951278" cy="712671"/>
          </a:xfrm>
        </p:grpSpPr>
        <p:sp>
          <p:nvSpPr>
            <p:cNvPr id="2" name="Freeform 1"/>
            <p:cNvSpPr/>
            <p:nvPr/>
          </p:nvSpPr>
          <p:spPr>
            <a:xfrm>
              <a:off x="2575976" y="573309"/>
              <a:ext cx="410999" cy="686843"/>
            </a:xfrm>
            <a:custGeom>
              <a:avLst/>
              <a:gdLst/>
              <a:ahLst/>
              <a:cxnLst/>
              <a:rect l="0" t="0" r="0" b="0"/>
              <a:pathLst>
                <a:path w="410999" h="686843">
                  <a:moveTo>
                    <a:pt x="87733" y="5758"/>
                  </a:moveTo>
                  <a:lnTo>
                    <a:pt x="70966" y="16936"/>
                  </a:lnTo>
                  <a:lnTo>
                    <a:pt x="59614" y="31783"/>
                  </a:lnTo>
                  <a:lnTo>
                    <a:pt x="35395" y="90422"/>
                  </a:lnTo>
                  <a:lnTo>
                    <a:pt x="14061" y="153195"/>
                  </a:lnTo>
                  <a:lnTo>
                    <a:pt x="10542" y="163711"/>
                  </a:lnTo>
                  <a:lnTo>
                    <a:pt x="7027" y="166042"/>
                  </a:lnTo>
                  <a:lnTo>
                    <a:pt x="3513" y="162917"/>
                  </a:lnTo>
                  <a:lnTo>
                    <a:pt x="1" y="156154"/>
                  </a:lnTo>
                  <a:lnTo>
                    <a:pt x="0" y="148136"/>
                  </a:lnTo>
                  <a:lnTo>
                    <a:pt x="11175" y="120084"/>
                  </a:lnTo>
                  <a:lnTo>
                    <a:pt x="49494" y="58270"/>
                  </a:lnTo>
                  <a:lnTo>
                    <a:pt x="72634" y="27946"/>
                  </a:lnTo>
                  <a:lnTo>
                    <a:pt x="95450" y="11330"/>
                  </a:lnTo>
                  <a:lnTo>
                    <a:pt x="140193" y="0"/>
                  </a:lnTo>
                  <a:lnTo>
                    <a:pt x="184905" y="2232"/>
                  </a:lnTo>
                  <a:lnTo>
                    <a:pt x="207350" y="10430"/>
                  </a:lnTo>
                  <a:lnTo>
                    <a:pt x="216611" y="15892"/>
                  </a:lnTo>
                  <a:lnTo>
                    <a:pt x="230020" y="34438"/>
                  </a:lnTo>
                  <a:lnTo>
                    <a:pt x="248160" y="90062"/>
                  </a:lnTo>
                  <a:lnTo>
                    <a:pt x="248221" y="134592"/>
                  </a:lnTo>
                  <a:lnTo>
                    <a:pt x="235241" y="177422"/>
                  </a:lnTo>
                  <a:lnTo>
                    <a:pt x="210988" y="214159"/>
                  </a:lnTo>
                  <a:lnTo>
                    <a:pt x="156223" y="264654"/>
                  </a:lnTo>
                  <a:lnTo>
                    <a:pt x="128304" y="280690"/>
                  </a:lnTo>
                  <a:lnTo>
                    <a:pt x="124139" y="281462"/>
                  </a:lnTo>
                  <a:lnTo>
                    <a:pt x="123702" y="279638"/>
                  </a:lnTo>
                  <a:lnTo>
                    <a:pt x="125751" y="276082"/>
                  </a:lnTo>
                  <a:lnTo>
                    <a:pt x="145401" y="259899"/>
                  </a:lnTo>
                  <a:lnTo>
                    <a:pt x="203988" y="234311"/>
                  </a:lnTo>
                  <a:lnTo>
                    <a:pt x="246442" y="234654"/>
                  </a:lnTo>
                  <a:lnTo>
                    <a:pt x="284887" y="242165"/>
                  </a:lnTo>
                  <a:lnTo>
                    <a:pt x="336554" y="271994"/>
                  </a:lnTo>
                  <a:lnTo>
                    <a:pt x="369688" y="302622"/>
                  </a:lnTo>
                  <a:lnTo>
                    <a:pt x="393674" y="341982"/>
                  </a:lnTo>
                  <a:lnTo>
                    <a:pt x="407540" y="391339"/>
                  </a:lnTo>
                  <a:lnTo>
                    <a:pt x="410998" y="448727"/>
                  </a:lnTo>
                  <a:lnTo>
                    <a:pt x="405134" y="504466"/>
                  </a:lnTo>
                  <a:lnTo>
                    <a:pt x="394818" y="560235"/>
                  </a:lnTo>
                  <a:lnTo>
                    <a:pt x="377463" y="593657"/>
                  </a:lnTo>
                  <a:lnTo>
                    <a:pt x="334431" y="641690"/>
                  </a:lnTo>
                  <a:lnTo>
                    <a:pt x="289019" y="674177"/>
                  </a:lnTo>
                  <a:lnTo>
                    <a:pt x="264931" y="683029"/>
                  </a:lnTo>
                  <a:lnTo>
                    <a:pt x="219655" y="686842"/>
                  </a:lnTo>
                  <a:lnTo>
                    <a:pt x="161842" y="678243"/>
                  </a:lnTo>
                  <a:lnTo>
                    <a:pt x="135878" y="670798"/>
                  </a:lnTo>
                  <a:lnTo>
                    <a:pt x="100146" y="646954"/>
                  </a:lnTo>
                  <a:lnTo>
                    <a:pt x="56148" y="60588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200663" y="115813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737616" y="547481"/>
              <a:ext cx="41407" cy="621183"/>
            </a:xfrm>
            <a:custGeom>
              <a:avLst/>
              <a:gdLst/>
              <a:ahLst/>
              <a:cxnLst/>
              <a:rect l="0" t="0" r="0" b="0"/>
              <a:pathLst>
                <a:path w="41407" h="621183">
                  <a:moveTo>
                    <a:pt x="0" y="0"/>
                  </a:moveTo>
                  <a:lnTo>
                    <a:pt x="3120" y="48931"/>
                  </a:lnTo>
                  <a:lnTo>
                    <a:pt x="8334" y="103016"/>
                  </a:lnTo>
                  <a:lnTo>
                    <a:pt x="12998" y="161545"/>
                  </a:lnTo>
                  <a:lnTo>
                    <a:pt x="19465" y="223243"/>
                  </a:lnTo>
                  <a:lnTo>
                    <a:pt x="20742" y="280491"/>
                  </a:lnTo>
                  <a:lnTo>
                    <a:pt x="24115" y="339979"/>
                  </a:lnTo>
                  <a:lnTo>
                    <a:pt x="30110" y="402119"/>
                  </a:lnTo>
                  <a:lnTo>
                    <a:pt x="38530" y="459454"/>
                  </a:lnTo>
                  <a:lnTo>
                    <a:pt x="41406" y="518959"/>
                  </a:lnTo>
                  <a:lnTo>
                    <a:pt x="36385" y="575513"/>
                  </a:lnTo>
                  <a:lnTo>
                    <a:pt x="31586" y="62118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419450" y="631709"/>
              <a:ext cx="381338" cy="351739"/>
            </a:xfrm>
            <a:custGeom>
              <a:avLst/>
              <a:gdLst/>
              <a:ahLst/>
              <a:cxnLst/>
              <a:rect l="0" t="0" r="0" b="0"/>
              <a:pathLst>
                <a:path w="381338" h="351739">
                  <a:moveTo>
                    <a:pt x="381337" y="242156"/>
                  </a:moveTo>
                  <a:lnTo>
                    <a:pt x="328310" y="256810"/>
                  </a:lnTo>
                  <a:lnTo>
                    <a:pt x="267669" y="282156"/>
                  </a:lnTo>
                  <a:lnTo>
                    <a:pt x="212655" y="303479"/>
                  </a:lnTo>
                  <a:lnTo>
                    <a:pt x="153869" y="329052"/>
                  </a:lnTo>
                  <a:lnTo>
                    <a:pt x="97196" y="346581"/>
                  </a:lnTo>
                  <a:lnTo>
                    <a:pt x="69049" y="351738"/>
                  </a:lnTo>
                  <a:lnTo>
                    <a:pt x="40941" y="350131"/>
                  </a:lnTo>
                  <a:lnTo>
                    <a:pt x="30404" y="345725"/>
                  </a:lnTo>
                  <a:lnTo>
                    <a:pt x="15577" y="331470"/>
                  </a:lnTo>
                  <a:lnTo>
                    <a:pt x="652" y="292536"/>
                  </a:lnTo>
                  <a:lnTo>
                    <a:pt x="0" y="249544"/>
                  </a:lnTo>
                  <a:lnTo>
                    <a:pt x="7216" y="201581"/>
                  </a:lnTo>
                  <a:lnTo>
                    <a:pt x="16763" y="150325"/>
                  </a:lnTo>
                  <a:lnTo>
                    <a:pt x="27000" y="98093"/>
                  </a:lnTo>
                  <a:lnTo>
                    <a:pt x="32535" y="38787"/>
                  </a:lnTo>
                  <a:lnTo>
                    <a:pt x="33897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358798" y="915979"/>
              <a:ext cx="168456" cy="10529"/>
            </a:xfrm>
            <a:custGeom>
              <a:avLst/>
              <a:gdLst/>
              <a:ahLst/>
              <a:cxnLst/>
              <a:rect l="0" t="0" r="0" b="0"/>
              <a:pathLst>
                <a:path w="168456" h="10529">
                  <a:moveTo>
                    <a:pt x="168455" y="0"/>
                  </a:moveTo>
                  <a:lnTo>
                    <a:pt x="125764" y="3119"/>
                  </a:lnTo>
                  <a:lnTo>
                    <a:pt x="65218" y="9553"/>
                  </a:lnTo>
                  <a:lnTo>
                    <a:pt x="19598" y="1033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3337933" y="1631917"/>
            <a:ext cx="1973110" cy="1042322"/>
            <a:chOff x="3337933" y="1631917"/>
            <a:chExt cx="1973110" cy="1042322"/>
          </a:xfrm>
        </p:grpSpPr>
        <p:sp>
          <p:nvSpPr>
            <p:cNvPr id="8" name="Freeform 7"/>
            <p:cNvSpPr/>
            <p:nvPr/>
          </p:nvSpPr>
          <p:spPr>
            <a:xfrm>
              <a:off x="3337933" y="1631917"/>
              <a:ext cx="451827" cy="700202"/>
            </a:xfrm>
            <a:custGeom>
              <a:avLst/>
              <a:gdLst/>
              <a:ahLst/>
              <a:cxnLst/>
              <a:rect l="0" t="0" r="0" b="0"/>
              <a:pathLst>
                <a:path w="451827" h="700202">
                  <a:moveTo>
                    <a:pt x="31186" y="31585"/>
                  </a:moveTo>
                  <a:lnTo>
                    <a:pt x="16532" y="92315"/>
                  </a:lnTo>
                  <a:lnTo>
                    <a:pt x="6437" y="149795"/>
                  </a:lnTo>
                  <a:lnTo>
                    <a:pt x="1626" y="200101"/>
                  </a:lnTo>
                  <a:lnTo>
                    <a:pt x="0" y="259021"/>
                  </a:lnTo>
                  <a:lnTo>
                    <a:pt x="889" y="306294"/>
                  </a:lnTo>
                  <a:lnTo>
                    <a:pt x="5242" y="352160"/>
                  </a:lnTo>
                  <a:lnTo>
                    <a:pt x="7957" y="400620"/>
                  </a:lnTo>
                  <a:lnTo>
                    <a:pt x="10333" y="445945"/>
                  </a:lnTo>
                  <a:lnTo>
                    <a:pt x="18248" y="496599"/>
                  </a:lnTo>
                  <a:lnTo>
                    <a:pt x="34523" y="555108"/>
                  </a:lnTo>
                  <a:lnTo>
                    <a:pt x="53232" y="606673"/>
                  </a:lnTo>
                  <a:lnTo>
                    <a:pt x="80514" y="654840"/>
                  </a:lnTo>
                  <a:lnTo>
                    <a:pt x="112612" y="684966"/>
                  </a:lnTo>
                  <a:lnTo>
                    <a:pt x="138345" y="696324"/>
                  </a:lnTo>
                  <a:lnTo>
                    <a:pt x="164210" y="700201"/>
                  </a:lnTo>
                  <a:lnTo>
                    <a:pt x="199672" y="694637"/>
                  </a:lnTo>
                  <a:lnTo>
                    <a:pt x="236955" y="678691"/>
                  </a:lnTo>
                  <a:lnTo>
                    <a:pt x="293885" y="637370"/>
                  </a:lnTo>
                  <a:lnTo>
                    <a:pt x="339668" y="578640"/>
                  </a:lnTo>
                  <a:lnTo>
                    <a:pt x="369481" y="526368"/>
                  </a:lnTo>
                  <a:lnTo>
                    <a:pt x="392461" y="475894"/>
                  </a:lnTo>
                  <a:lnTo>
                    <a:pt x="412598" y="420864"/>
                  </a:lnTo>
                  <a:lnTo>
                    <a:pt x="433170" y="364933"/>
                  </a:lnTo>
                  <a:lnTo>
                    <a:pt x="441263" y="301589"/>
                  </a:lnTo>
                  <a:lnTo>
                    <a:pt x="449794" y="239684"/>
                  </a:lnTo>
                  <a:lnTo>
                    <a:pt x="451826" y="177066"/>
                  </a:lnTo>
                  <a:lnTo>
                    <a:pt x="446589" y="117065"/>
                  </a:lnTo>
                  <a:lnTo>
                    <a:pt x="437628" y="58602"/>
                  </a:lnTo>
                  <a:lnTo>
                    <a:pt x="431269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936440" y="1884601"/>
              <a:ext cx="278221" cy="373013"/>
            </a:xfrm>
            <a:custGeom>
              <a:avLst/>
              <a:gdLst/>
              <a:ahLst/>
              <a:cxnLst/>
              <a:rect l="0" t="0" r="0" b="0"/>
              <a:pathLst>
                <a:path w="278221" h="373013">
                  <a:moveTo>
                    <a:pt x="190731" y="0"/>
                  </a:moveTo>
                  <a:lnTo>
                    <a:pt x="152213" y="9575"/>
                  </a:lnTo>
                  <a:lnTo>
                    <a:pt x="99770" y="39403"/>
                  </a:lnTo>
                  <a:lnTo>
                    <a:pt x="65513" y="65487"/>
                  </a:lnTo>
                  <a:lnTo>
                    <a:pt x="23347" y="121332"/>
                  </a:lnTo>
                  <a:lnTo>
                    <a:pt x="4655" y="149034"/>
                  </a:lnTo>
                  <a:lnTo>
                    <a:pt x="0" y="159017"/>
                  </a:lnTo>
                  <a:lnTo>
                    <a:pt x="1576" y="166843"/>
                  </a:lnTo>
                  <a:lnTo>
                    <a:pt x="7305" y="173229"/>
                  </a:lnTo>
                  <a:lnTo>
                    <a:pt x="15805" y="178657"/>
                  </a:lnTo>
                  <a:lnTo>
                    <a:pt x="55713" y="186296"/>
                  </a:lnTo>
                  <a:lnTo>
                    <a:pt x="119008" y="183875"/>
                  </a:lnTo>
                  <a:lnTo>
                    <a:pt x="173574" y="188399"/>
                  </a:lnTo>
                  <a:lnTo>
                    <a:pt x="209823" y="194772"/>
                  </a:lnTo>
                  <a:lnTo>
                    <a:pt x="237202" y="209658"/>
                  </a:lnTo>
                  <a:lnTo>
                    <a:pt x="260132" y="234476"/>
                  </a:lnTo>
                  <a:lnTo>
                    <a:pt x="276155" y="269646"/>
                  </a:lnTo>
                  <a:lnTo>
                    <a:pt x="278220" y="292978"/>
                  </a:lnTo>
                  <a:lnTo>
                    <a:pt x="277133" y="304113"/>
                  </a:lnTo>
                  <a:lnTo>
                    <a:pt x="266566" y="322724"/>
                  </a:lnTo>
                  <a:lnTo>
                    <a:pt x="249002" y="337625"/>
                  </a:lnTo>
                  <a:lnTo>
                    <a:pt x="186114" y="360648"/>
                  </a:lnTo>
                  <a:lnTo>
                    <a:pt x="130850" y="373012"/>
                  </a:lnTo>
                  <a:lnTo>
                    <a:pt x="102896" y="371284"/>
                  </a:lnTo>
                  <a:lnTo>
                    <a:pt x="81113" y="363496"/>
                  </a:lnTo>
                  <a:lnTo>
                    <a:pt x="43332" y="33691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379983" y="2010943"/>
              <a:ext cx="10401" cy="242156"/>
            </a:xfrm>
            <a:custGeom>
              <a:avLst/>
              <a:gdLst/>
              <a:ahLst/>
              <a:cxnLst/>
              <a:rect l="0" t="0" r="0" b="0"/>
              <a:pathLst>
                <a:path w="10401" h="242156">
                  <a:moveTo>
                    <a:pt x="10400" y="0"/>
                  </a:moveTo>
                  <a:lnTo>
                    <a:pt x="2067" y="37478"/>
                  </a:lnTo>
                  <a:lnTo>
                    <a:pt x="305" y="94490"/>
                  </a:lnTo>
                  <a:lnTo>
                    <a:pt x="0" y="144850"/>
                  </a:lnTo>
                  <a:lnTo>
                    <a:pt x="7132" y="203524"/>
                  </a:lnTo>
                  <a:lnTo>
                    <a:pt x="10400" y="24215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379855" y="186354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548311" y="1955441"/>
              <a:ext cx="252684" cy="339772"/>
            </a:xfrm>
            <a:custGeom>
              <a:avLst/>
              <a:gdLst/>
              <a:ahLst/>
              <a:cxnLst/>
              <a:rect l="0" t="0" r="0" b="0"/>
              <a:pathLst>
                <a:path w="252684" h="339772">
                  <a:moveTo>
                    <a:pt x="0" y="129201"/>
                  </a:moveTo>
                  <a:lnTo>
                    <a:pt x="5589" y="187818"/>
                  </a:lnTo>
                  <a:lnTo>
                    <a:pt x="16788" y="249228"/>
                  </a:lnTo>
                  <a:lnTo>
                    <a:pt x="23333" y="304512"/>
                  </a:lnTo>
                  <a:lnTo>
                    <a:pt x="26748" y="320591"/>
                  </a:lnTo>
                  <a:lnTo>
                    <a:pt x="26021" y="319965"/>
                  </a:lnTo>
                  <a:lnTo>
                    <a:pt x="24366" y="316039"/>
                  </a:lnTo>
                  <a:lnTo>
                    <a:pt x="21710" y="259304"/>
                  </a:lnTo>
                  <a:lnTo>
                    <a:pt x="20080" y="204405"/>
                  </a:lnTo>
                  <a:lnTo>
                    <a:pt x="12762" y="146396"/>
                  </a:lnTo>
                  <a:lnTo>
                    <a:pt x="14310" y="102710"/>
                  </a:lnTo>
                  <a:lnTo>
                    <a:pt x="30902" y="50919"/>
                  </a:lnTo>
                  <a:lnTo>
                    <a:pt x="49970" y="20739"/>
                  </a:lnTo>
                  <a:lnTo>
                    <a:pt x="66662" y="7686"/>
                  </a:lnTo>
                  <a:lnTo>
                    <a:pt x="76027" y="2567"/>
                  </a:lnTo>
                  <a:lnTo>
                    <a:pt x="95791" y="0"/>
                  </a:lnTo>
                  <a:lnTo>
                    <a:pt x="105974" y="953"/>
                  </a:lnTo>
                  <a:lnTo>
                    <a:pt x="126648" y="11371"/>
                  </a:lnTo>
                  <a:lnTo>
                    <a:pt x="168516" y="52244"/>
                  </a:lnTo>
                  <a:lnTo>
                    <a:pt x="202176" y="113783"/>
                  </a:lnTo>
                  <a:lnTo>
                    <a:pt x="228236" y="176025"/>
                  </a:lnTo>
                  <a:lnTo>
                    <a:pt x="244994" y="233987"/>
                  </a:lnTo>
                  <a:lnTo>
                    <a:pt x="251165" y="292186"/>
                  </a:lnTo>
                  <a:lnTo>
                    <a:pt x="252683" y="33977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951117" y="2013811"/>
              <a:ext cx="359926" cy="660428"/>
            </a:xfrm>
            <a:custGeom>
              <a:avLst/>
              <a:gdLst/>
              <a:ahLst/>
              <a:cxnLst/>
              <a:rect l="0" t="0" r="0" b="0"/>
              <a:pathLst>
                <a:path w="359926" h="660428">
                  <a:moveTo>
                    <a:pt x="249960" y="102416"/>
                  </a:moveTo>
                  <a:lnTo>
                    <a:pt x="235388" y="59725"/>
                  </a:lnTo>
                  <a:lnTo>
                    <a:pt x="222427" y="40159"/>
                  </a:lnTo>
                  <a:lnTo>
                    <a:pt x="195399" y="17159"/>
                  </a:lnTo>
                  <a:lnTo>
                    <a:pt x="175408" y="6813"/>
                  </a:lnTo>
                  <a:lnTo>
                    <a:pt x="138833" y="0"/>
                  </a:lnTo>
                  <a:lnTo>
                    <a:pt x="98361" y="3571"/>
                  </a:lnTo>
                  <a:lnTo>
                    <a:pt x="62323" y="17627"/>
                  </a:lnTo>
                  <a:lnTo>
                    <a:pt x="35006" y="42199"/>
                  </a:lnTo>
                  <a:lnTo>
                    <a:pt x="17685" y="71706"/>
                  </a:lnTo>
                  <a:lnTo>
                    <a:pt x="2521" y="121523"/>
                  </a:lnTo>
                  <a:lnTo>
                    <a:pt x="0" y="162540"/>
                  </a:lnTo>
                  <a:lnTo>
                    <a:pt x="7312" y="204329"/>
                  </a:lnTo>
                  <a:lnTo>
                    <a:pt x="24946" y="245177"/>
                  </a:lnTo>
                  <a:lnTo>
                    <a:pt x="53048" y="278857"/>
                  </a:lnTo>
                  <a:lnTo>
                    <a:pt x="100753" y="308671"/>
                  </a:lnTo>
                  <a:lnTo>
                    <a:pt x="111885" y="313619"/>
                  </a:lnTo>
                  <a:lnTo>
                    <a:pt x="136731" y="315997"/>
                  </a:lnTo>
                  <a:lnTo>
                    <a:pt x="163371" y="311985"/>
                  </a:lnTo>
                  <a:lnTo>
                    <a:pt x="203507" y="295402"/>
                  </a:lnTo>
                  <a:lnTo>
                    <a:pt x="254328" y="254476"/>
                  </a:lnTo>
                  <a:lnTo>
                    <a:pt x="271662" y="227020"/>
                  </a:lnTo>
                  <a:lnTo>
                    <a:pt x="284206" y="196658"/>
                  </a:lnTo>
                  <a:lnTo>
                    <a:pt x="286829" y="195660"/>
                  </a:lnTo>
                  <a:lnTo>
                    <a:pt x="296973" y="251191"/>
                  </a:lnTo>
                  <a:lnTo>
                    <a:pt x="313314" y="311781"/>
                  </a:lnTo>
                  <a:lnTo>
                    <a:pt x="327206" y="360452"/>
                  </a:lnTo>
                  <a:lnTo>
                    <a:pt x="337709" y="412448"/>
                  </a:lnTo>
                  <a:lnTo>
                    <a:pt x="351738" y="471193"/>
                  </a:lnTo>
                  <a:lnTo>
                    <a:pt x="359925" y="523249"/>
                  </a:lnTo>
                  <a:lnTo>
                    <a:pt x="353397" y="574059"/>
                  </a:lnTo>
                  <a:lnTo>
                    <a:pt x="350503" y="585301"/>
                  </a:lnTo>
                  <a:lnTo>
                    <a:pt x="337930" y="604031"/>
                  </a:lnTo>
                  <a:lnTo>
                    <a:pt x="319474" y="618984"/>
                  </a:lnTo>
                  <a:lnTo>
                    <a:pt x="261555" y="642043"/>
                  </a:lnTo>
                  <a:lnTo>
                    <a:pt x="212451" y="653160"/>
                  </a:lnTo>
                  <a:lnTo>
                    <a:pt x="170509" y="657197"/>
                  </a:lnTo>
                  <a:lnTo>
                    <a:pt x="107096" y="659470"/>
                  </a:lnTo>
                  <a:lnTo>
                    <a:pt x="60622" y="660144"/>
                  </a:lnTo>
                  <a:lnTo>
                    <a:pt x="28862" y="66042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4800994" y="3063792"/>
            <a:ext cx="2477385" cy="873867"/>
            <a:chOff x="4800994" y="3063792"/>
            <a:chExt cx="2477385" cy="873867"/>
          </a:xfrm>
        </p:grpSpPr>
        <p:sp>
          <p:nvSpPr>
            <p:cNvPr id="15" name="Freeform 14"/>
            <p:cNvSpPr/>
            <p:nvPr/>
          </p:nvSpPr>
          <p:spPr>
            <a:xfrm>
              <a:off x="4800994" y="3095378"/>
              <a:ext cx="1" cy="452726"/>
            </a:xfrm>
            <a:custGeom>
              <a:avLst/>
              <a:gdLst/>
              <a:ahLst/>
              <a:cxnLst/>
              <a:rect l="0" t="0" r="0" b="0"/>
              <a:pathLst>
                <a:path w="1" h="452726">
                  <a:moveTo>
                    <a:pt x="0" y="0"/>
                  </a:moveTo>
                  <a:lnTo>
                    <a:pt x="0" y="54144"/>
                  </a:lnTo>
                  <a:lnTo>
                    <a:pt x="0" y="109091"/>
                  </a:lnTo>
                  <a:lnTo>
                    <a:pt x="0" y="167764"/>
                  </a:lnTo>
                  <a:lnTo>
                    <a:pt x="0" y="220244"/>
                  </a:lnTo>
                  <a:lnTo>
                    <a:pt x="0" y="283408"/>
                  </a:lnTo>
                  <a:lnTo>
                    <a:pt x="0" y="346665"/>
                  </a:lnTo>
                  <a:lnTo>
                    <a:pt x="0" y="405702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843109" y="3063792"/>
              <a:ext cx="294798" cy="84229"/>
            </a:xfrm>
            <a:custGeom>
              <a:avLst/>
              <a:gdLst/>
              <a:ahLst/>
              <a:cxnLst/>
              <a:rect l="0" t="0" r="0" b="0"/>
              <a:pathLst>
                <a:path w="294798" h="84229">
                  <a:moveTo>
                    <a:pt x="294797" y="0"/>
                  </a:moveTo>
                  <a:lnTo>
                    <a:pt x="236181" y="9066"/>
                  </a:lnTo>
                  <a:lnTo>
                    <a:pt x="179584" y="21789"/>
                  </a:lnTo>
                  <a:lnTo>
                    <a:pt x="126420" y="38701"/>
                  </a:lnTo>
                  <a:lnTo>
                    <a:pt x="73709" y="56165"/>
                  </a:lnTo>
                  <a:lnTo>
                    <a:pt x="18964" y="78915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832580" y="3358590"/>
              <a:ext cx="305327" cy="94758"/>
            </a:xfrm>
            <a:custGeom>
              <a:avLst/>
              <a:gdLst/>
              <a:ahLst/>
              <a:cxnLst/>
              <a:rect l="0" t="0" r="0" b="0"/>
              <a:pathLst>
                <a:path w="305327" h="94758">
                  <a:moveTo>
                    <a:pt x="305326" y="0"/>
                  </a:moveTo>
                  <a:lnTo>
                    <a:pt x="267848" y="8333"/>
                  </a:lnTo>
                  <a:lnTo>
                    <a:pt x="208841" y="18645"/>
                  </a:lnTo>
                  <a:lnTo>
                    <a:pt x="145671" y="34922"/>
                  </a:lnTo>
                  <a:lnTo>
                    <a:pt x="82457" y="60321"/>
                  </a:lnTo>
                  <a:lnTo>
                    <a:pt x="25330" y="83391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099138" y="3390176"/>
              <a:ext cx="204226" cy="320968"/>
            </a:xfrm>
            <a:custGeom>
              <a:avLst/>
              <a:gdLst/>
              <a:ahLst/>
              <a:cxnLst/>
              <a:rect l="0" t="0" r="0" b="0"/>
              <a:pathLst>
                <a:path w="204226" h="320968">
                  <a:moveTo>
                    <a:pt x="59825" y="42114"/>
                  </a:moveTo>
                  <a:lnTo>
                    <a:pt x="30517" y="77011"/>
                  </a:lnTo>
                  <a:lnTo>
                    <a:pt x="7945" y="135111"/>
                  </a:lnTo>
                  <a:lnTo>
                    <a:pt x="0" y="174174"/>
                  </a:lnTo>
                  <a:lnTo>
                    <a:pt x="2904" y="234186"/>
                  </a:lnTo>
                  <a:lnTo>
                    <a:pt x="23149" y="288761"/>
                  </a:lnTo>
                  <a:lnTo>
                    <a:pt x="36116" y="308102"/>
                  </a:lnTo>
                  <a:lnTo>
                    <a:pt x="46359" y="314196"/>
                  </a:lnTo>
                  <a:lnTo>
                    <a:pt x="73338" y="320967"/>
                  </a:lnTo>
                  <a:lnTo>
                    <a:pt x="95467" y="317737"/>
                  </a:lnTo>
                  <a:lnTo>
                    <a:pt x="143417" y="290150"/>
                  </a:lnTo>
                  <a:lnTo>
                    <a:pt x="159758" y="276744"/>
                  </a:lnTo>
                  <a:lnTo>
                    <a:pt x="182112" y="239276"/>
                  </a:lnTo>
                  <a:lnTo>
                    <a:pt x="197964" y="191129"/>
                  </a:lnTo>
                  <a:lnTo>
                    <a:pt x="204225" y="130864"/>
                  </a:lnTo>
                  <a:lnTo>
                    <a:pt x="197107" y="89207"/>
                  </a:lnTo>
                  <a:lnTo>
                    <a:pt x="186740" y="65384"/>
                  </a:lnTo>
                  <a:lnTo>
                    <a:pt x="168095" y="46217"/>
                  </a:lnTo>
                  <a:lnTo>
                    <a:pt x="123586" y="14848"/>
                  </a:lnTo>
                  <a:lnTo>
                    <a:pt x="99082" y="6599"/>
                  </a:lnTo>
                  <a:lnTo>
                    <a:pt x="59825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422176" y="3379647"/>
              <a:ext cx="168457" cy="357655"/>
            </a:xfrm>
            <a:custGeom>
              <a:avLst/>
              <a:gdLst/>
              <a:ahLst/>
              <a:cxnLst/>
              <a:rect l="0" t="0" r="0" b="0"/>
              <a:pathLst>
                <a:path w="168457" h="357655">
                  <a:moveTo>
                    <a:pt x="0" y="115814"/>
                  </a:moveTo>
                  <a:lnTo>
                    <a:pt x="0" y="164745"/>
                  </a:lnTo>
                  <a:lnTo>
                    <a:pt x="0" y="212590"/>
                  </a:lnTo>
                  <a:lnTo>
                    <a:pt x="0" y="275570"/>
                  </a:lnTo>
                  <a:lnTo>
                    <a:pt x="1170" y="331901"/>
                  </a:lnTo>
                  <a:lnTo>
                    <a:pt x="5589" y="355742"/>
                  </a:lnTo>
                  <a:lnTo>
                    <a:pt x="7236" y="357654"/>
                  </a:lnTo>
                  <a:lnTo>
                    <a:pt x="9065" y="344181"/>
                  </a:lnTo>
                  <a:lnTo>
                    <a:pt x="3004" y="286702"/>
                  </a:lnTo>
                  <a:lnTo>
                    <a:pt x="890" y="229228"/>
                  </a:lnTo>
                  <a:lnTo>
                    <a:pt x="264" y="168915"/>
                  </a:lnTo>
                  <a:lnTo>
                    <a:pt x="1248" y="114650"/>
                  </a:lnTo>
                  <a:lnTo>
                    <a:pt x="11468" y="56919"/>
                  </a:lnTo>
                  <a:lnTo>
                    <a:pt x="14664" y="44965"/>
                  </a:lnTo>
                  <a:lnTo>
                    <a:pt x="27575" y="25444"/>
                  </a:lnTo>
                  <a:lnTo>
                    <a:pt x="35931" y="16963"/>
                  </a:lnTo>
                  <a:lnTo>
                    <a:pt x="57693" y="7540"/>
                  </a:lnTo>
                  <a:lnTo>
                    <a:pt x="115382" y="1490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622217" y="3429455"/>
              <a:ext cx="326385" cy="324684"/>
            </a:xfrm>
            <a:custGeom>
              <a:avLst/>
              <a:gdLst/>
              <a:ahLst/>
              <a:cxnLst/>
              <a:rect l="0" t="0" r="0" b="0"/>
              <a:pathLst>
                <a:path w="326385" h="324684">
                  <a:moveTo>
                    <a:pt x="0" y="181819"/>
                  </a:moveTo>
                  <a:lnTo>
                    <a:pt x="0" y="240436"/>
                  </a:lnTo>
                  <a:lnTo>
                    <a:pt x="0" y="294610"/>
                  </a:lnTo>
                  <a:lnTo>
                    <a:pt x="0" y="322415"/>
                  </a:lnTo>
                  <a:lnTo>
                    <a:pt x="1170" y="324683"/>
                  </a:lnTo>
                  <a:lnTo>
                    <a:pt x="7236" y="295509"/>
                  </a:lnTo>
                  <a:lnTo>
                    <a:pt x="12998" y="232656"/>
                  </a:lnTo>
                  <a:lnTo>
                    <a:pt x="30644" y="169504"/>
                  </a:lnTo>
                  <a:lnTo>
                    <a:pt x="44304" y="131767"/>
                  </a:lnTo>
                  <a:lnTo>
                    <a:pt x="58296" y="115510"/>
                  </a:lnTo>
                  <a:lnTo>
                    <a:pt x="66940" y="109537"/>
                  </a:lnTo>
                  <a:lnTo>
                    <a:pt x="75042" y="109065"/>
                  </a:lnTo>
                  <a:lnTo>
                    <a:pt x="82784" y="112259"/>
                  </a:lnTo>
                  <a:lnTo>
                    <a:pt x="96454" y="125167"/>
                  </a:lnTo>
                  <a:lnTo>
                    <a:pt x="122366" y="182391"/>
                  </a:lnTo>
                  <a:lnTo>
                    <a:pt x="129644" y="203131"/>
                  </a:lnTo>
                  <a:lnTo>
                    <a:pt x="133223" y="206555"/>
                  </a:lnTo>
                  <a:lnTo>
                    <a:pt x="136778" y="205329"/>
                  </a:lnTo>
                  <a:lnTo>
                    <a:pt x="140319" y="201002"/>
                  </a:lnTo>
                  <a:lnTo>
                    <a:pt x="157920" y="142463"/>
                  </a:lnTo>
                  <a:lnTo>
                    <a:pt x="175474" y="79020"/>
                  </a:lnTo>
                  <a:lnTo>
                    <a:pt x="187173" y="39966"/>
                  </a:lnTo>
                  <a:lnTo>
                    <a:pt x="198612" y="20897"/>
                  </a:lnTo>
                  <a:lnTo>
                    <a:pt x="214614" y="7743"/>
                  </a:lnTo>
                  <a:lnTo>
                    <a:pt x="223795" y="2597"/>
                  </a:lnTo>
                  <a:lnTo>
                    <a:pt x="243354" y="0"/>
                  </a:lnTo>
                  <a:lnTo>
                    <a:pt x="253483" y="944"/>
                  </a:lnTo>
                  <a:lnTo>
                    <a:pt x="262575" y="6254"/>
                  </a:lnTo>
                  <a:lnTo>
                    <a:pt x="278917" y="24631"/>
                  </a:lnTo>
                  <a:lnTo>
                    <a:pt x="300067" y="80623"/>
                  </a:lnTo>
                  <a:lnTo>
                    <a:pt x="312390" y="137264"/>
                  </a:lnTo>
                  <a:lnTo>
                    <a:pt x="320760" y="198235"/>
                  </a:lnTo>
                  <a:lnTo>
                    <a:pt x="325273" y="259714"/>
                  </a:lnTo>
                  <a:lnTo>
                    <a:pt x="326384" y="31869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064414" y="3463875"/>
              <a:ext cx="188865" cy="325576"/>
            </a:xfrm>
            <a:custGeom>
              <a:avLst/>
              <a:gdLst/>
              <a:ahLst/>
              <a:cxnLst/>
              <a:rect l="0" t="0" r="0" b="0"/>
              <a:pathLst>
                <a:path w="188865" h="325576">
                  <a:moveTo>
                    <a:pt x="0" y="31586"/>
                  </a:moveTo>
                  <a:lnTo>
                    <a:pt x="0" y="80517"/>
                  </a:lnTo>
                  <a:lnTo>
                    <a:pt x="0" y="128362"/>
                  </a:lnTo>
                  <a:lnTo>
                    <a:pt x="3119" y="179583"/>
                  </a:lnTo>
                  <a:lnTo>
                    <a:pt x="14654" y="238114"/>
                  </a:lnTo>
                  <a:lnTo>
                    <a:pt x="29368" y="296773"/>
                  </a:lnTo>
                  <a:lnTo>
                    <a:pt x="40739" y="317513"/>
                  </a:lnTo>
                  <a:lnTo>
                    <a:pt x="49386" y="322809"/>
                  </a:lnTo>
                  <a:lnTo>
                    <a:pt x="71473" y="325575"/>
                  </a:lnTo>
                  <a:lnTo>
                    <a:pt x="82744" y="321165"/>
                  </a:lnTo>
                  <a:lnTo>
                    <a:pt x="115374" y="292602"/>
                  </a:lnTo>
                  <a:lnTo>
                    <a:pt x="151601" y="244148"/>
                  </a:lnTo>
                  <a:lnTo>
                    <a:pt x="174642" y="187436"/>
                  </a:lnTo>
                  <a:lnTo>
                    <a:pt x="186229" y="124546"/>
                  </a:lnTo>
                  <a:lnTo>
                    <a:pt x="188864" y="61387"/>
                  </a:lnTo>
                  <a:lnTo>
                    <a:pt x="178985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390798" y="3200663"/>
              <a:ext cx="31586" cy="610654"/>
            </a:xfrm>
            <a:custGeom>
              <a:avLst/>
              <a:gdLst/>
              <a:ahLst/>
              <a:cxnLst/>
              <a:rect l="0" t="0" r="0" b="0"/>
              <a:pathLst>
                <a:path w="31586" h="610654">
                  <a:moveTo>
                    <a:pt x="0" y="0"/>
                  </a:moveTo>
                  <a:lnTo>
                    <a:pt x="0" y="60383"/>
                  </a:lnTo>
                  <a:lnTo>
                    <a:pt x="0" y="111868"/>
                  </a:lnTo>
                  <a:lnTo>
                    <a:pt x="0" y="171186"/>
                  </a:lnTo>
                  <a:lnTo>
                    <a:pt x="8405" y="229133"/>
                  </a:lnTo>
                  <a:lnTo>
                    <a:pt x="16788" y="278591"/>
                  </a:lnTo>
                  <a:lnTo>
                    <a:pt x="19792" y="330290"/>
                  </a:lnTo>
                  <a:lnTo>
                    <a:pt x="20682" y="382653"/>
                  </a:lnTo>
                  <a:lnTo>
                    <a:pt x="20946" y="434043"/>
                  </a:lnTo>
                  <a:lnTo>
                    <a:pt x="21024" y="481764"/>
                  </a:lnTo>
                  <a:lnTo>
                    <a:pt x="22217" y="535809"/>
                  </a:lnTo>
                  <a:lnTo>
                    <a:pt x="29388" y="584171"/>
                  </a:lnTo>
                  <a:lnTo>
                    <a:pt x="31585" y="61065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560204" y="3515088"/>
              <a:ext cx="262263" cy="338343"/>
            </a:xfrm>
            <a:custGeom>
              <a:avLst/>
              <a:gdLst/>
              <a:ahLst/>
              <a:cxnLst/>
              <a:rect l="0" t="0" r="0" b="0"/>
              <a:pathLst>
                <a:path w="262263" h="338343">
                  <a:moveTo>
                    <a:pt x="167506" y="138300"/>
                  </a:moveTo>
                  <a:lnTo>
                    <a:pt x="164387" y="95609"/>
                  </a:lnTo>
                  <a:lnTo>
                    <a:pt x="156761" y="73703"/>
                  </a:lnTo>
                  <a:lnTo>
                    <a:pt x="119037" y="18977"/>
                  </a:lnTo>
                  <a:lnTo>
                    <a:pt x="91923" y="1040"/>
                  </a:lnTo>
                  <a:lnTo>
                    <a:pt x="83192" y="0"/>
                  </a:lnTo>
                  <a:lnTo>
                    <a:pt x="67251" y="5084"/>
                  </a:lnTo>
                  <a:lnTo>
                    <a:pt x="45124" y="21100"/>
                  </a:lnTo>
                  <a:lnTo>
                    <a:pt x="29339" y="46252"/>
                  </a:lnTo>
                  <a:lnTo>
                    <a:pt x="9870" y="104876"/>
                  </a:lnTo>
                  <a:lnTo>
                    <a:pt x="2255" y="147114"/>
                  </a:lnTo>
                  <a:lnTo>
                    <a:pt x="0" y="204083"/>
                  </a:lnTo>
                  <a:lnTo>
                    <a:pt x="2450" y="262296"/>
                  </a:lnTo>
                  <a:lnTo>
                    <a:pt x="8750" y="295185"/>
                  </a:lnTo>
                  <a:lnTo>
                    <a:pt x="19349" y="317601"/>
                  </a:lnTo>
                  <a:lnTo>
                    <a:pt x="26621" y="323345"/>
                  </a:lnTo>
                  <a:lnTo>
                    <a:pt x="34977" y="326004"/>
                  </a:lnTo>
                  <a:lnTo>
                    <a:pt x="44058" y="326607"/>
                  </a:lnTo>
                  <a:lnTo>
                    <a:pt x="63507" y="317919"/>
                  </a:lnTo>
                  <a:lnTo>
                    <a:pt x="91068" y="293296"/>
                  </a:lnTo>
                  <a:lnTo>
                    <a:pt x="121341" y="247945"/>
                  </a:lnTo>
                  <a:lnTo>
                    <a:pt x="140276" y="186691"/>
                  </a:lnTo>
                  <a:lnTo>
                    <a:pt x="144620" y="151988"/>
                  </a:lnTo>
                  <a:lnTo>
                    <a:pt x="145230" y="153275"/>
                  </a:lnTo>
                  <a:lnTo>
                    <a:pt x="155863" y="208556"/>
                  </a:lnTo>
                  <a:lnTo>
                    <a:pt x="176081" y="261536"/>
                  </a:lnTo>
                  <a:lnTo>
                    <a:pt x="186525" y="283149"/>
                  </a:lnTo>
                  <a:lnTo>
                    <a:pt x="226205" y="323505"/>
                  </a:lnTo>
                  <a:lnTo>
                    <a:pt x="240778" y="331748"/>
                  </a:lnTo>
                  <a:lnTo>
                    <a:pt x="262262" y="33834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978383" y="3553043"/>
              <a:ext cx="299996" cy="384616"/>
            </a:xfrm>
            <a:custGeom>
              <a:avLst/>
              <a:gdLst/>
              <a:ahLst/>
              <a:cxnLst/>
              <a:rect l="0" t="0" r="0" b="0"/>
              <a:pathLst>
                <a:path w="299996" h="384616">
                  <a:moveTo>
                    <a:pt x="138881" y="5589"/>
                  </a:moveTo>
                  <a:lnTo>
                    <a:pt x="122113" y="0"/>
                  </a:lnTo>
                  <a:lnTo>
                    <a:pt x="104523" y="3494"/>
                  </a:lnTo>
                  <a:lnTo>
                    <a:pt x="55457" y="31266"/>
                  </a:lnTo>
                  <a:lnTo>
                    <a:pt x="16617" y="65396"/>
                  </a:lnTo>
                  <a:lnTo>
                    <a:pt x="749" y="91940"/>
                  </a:lnTo>
                  <a:lnTo>
                    <a:pt x="0" y="101761"/>
                  </a:lnTo>
                  <a:lnTo>
                    <a:pt x="5406" y="122031"/>
                  </a:lnTo>
                  <a:lnTo>
                    <a:pt x="21604" y="147585"/>
                  </a:lnTo>
                  <a:lnTo>
                    <a:pt x="40745" y="159555"/>
                  </a:lnTo>
                  <a:lnTo>
                    <a:pt x="91160" y="176772"/>
                  </a:lnTo>
                  <a:lnTo>
                    <a:pt x="147349" y="192608"/>
                  </a:lnTo>
                  <a:lnTo>
                    <a:pt x="210440" y="213933"/>
                  </a:lnTo>
                  <a:lnTo>
                    <a:pt x="237366" y="223359"/>
                  </a:lnTo>
                  <a:lnTo>
                    <a:pt x="265677" y="242988"/>
                  </a:lnTo>
                  <a:lnTo>
                    <a:pt x="287715" y="270512"/>
                  </a:lnTo>
                  <a:lnTo>
                    <a:pt x="297836" y="290618"/>
                  </a:lnTo>
                  <a:lnTo>
                    <a:pt x="299995" y="314373"/>
                  </a:lnTo>
                  <a:lnTo>
                    <a:pt x="298933" y="327258"/>
                  </a:lnTo>
                  <a:lnTo>
                    <a:pt x="294715" y="337018"/>
                  </a:lnTo>
                  <a:lnTo>
                    <a:pt x="280670" y="350983"/>
                  </a:lnTo>
                  <a:lnTo>
                    <a:pt x="233482" y="369479"/>
                  </a:lnTo>
                  <a:lnTo>
                    <a:pt x="172168" y="381278"/>
                  </a:lnTo>
                  <a:lnTo>
                    <a:pt x="109061" y="383956"/>
                  </a:lnTo>
                  <a:lnTo>
                    <a:pt x="65182" y="38461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805934" y="3558632"/>
              <a:ext cx="5590" cy="200042"/>
            </a:xfrm>
            <a:custGeom>
              <a:avLst/>
              <a:gdLst/>
              <a:ahLst/>
              <a:cxnLst/>
              <a:rect l="0" t="0" r="0" b="0"/>
              <a:pathLst>
                <a:path w="5590" h="200042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4902" y="92998"/>
                  </a:lnTo>
                  <a:lnTo>
                    <a:pt x="5453" y="147744"/>
                  </a:lnTo>
                  <a:lnTo>
                    <a:pt x="5589" y="20004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3169077" y="294797"/>
            <a:ext cx="2337328" cy="726468"/>
            <a:chOff x="3169077" y="294797"/>
            <a:chExt cx="2337328" cy="726468"/>
          </a:xfrm>
        </p:grpSpPr>
        <p:sp>
          <p:nvSpPr>
            <p:cNvPr id="2" name="Freeform 1"/>
            <p:cNvSpPr/>
            <p:nvPr/>
          </p:nvSpPr>
          <p:spPr>
            <a:xfrm>
              <a:off x="3169077" y="347440"/>
              <a:ext cx="31587" cy="673825"/>
            </a:xfrm>
            <a:custGeom>
              <a:avLst/>
              <a:gdLst/>
              <a:ahLst/>
              <a:cxnLst/>
              <a:rect l="0" t="0" r="0" b="0"/>
              <a:pathLst>
                <a:path w="31587" h="673825">
                  <a:moveTo>
                    <a:pt x="31586" y="0"/>
                  </a:moveTo>
                  <a:lnTo>
                    <a:pt x="31586" y="58617"/>
                  </a:lnTo>
                  <a:lnTo>
                    <a:pt x="31586" y="110175"/>
                  </a:lnTo>
                  <a:lnTo>
                    <a:pt x="31586" y="152692"/>
                  </a:lnTo>
                  <a:lnTo>
                    <a:pt x="31586" y="198884"/>
                  </a:lnTo>
                  <a:lnTo>
                    <a:pt x="31586" y="246710"/>
                  </a:lnTo>
                  <a:lnTo>
                    <a:pt x="31586" y="302907"/>
                  </a:lnTo>
                  <a:lnTo>
                    <a:pt x="24350" y="363817"/>
                  </a:lnTo>
                  <a:lnTo>
                    <a:pt x="21708" y="420908"/>
                  </a:lnTo>
                  <a:lnTo>
                    <a:pt x="18130" y="472544"/>
                  </a:lnTo>
                  <a:lnTo>
                    <a:pt x="13907" y="515346"/>
                  </a:lnTo>
                  <a:lnTo>
                    <a:pt x="10360" y="576565"/>
                  </a:lnTo>
                  <a:lnTo>
                    <a:pt x="2393" y="637238"/>
                  </a:lnTo>
                  <a:lnTo>
                    <a:pt x="0" y="67382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221720" y="294797"/>
              <a:ext cx="357970" cy="52644"/>
            </a:xfrm>
            <a:custGeom>
              <a:avLst/>
              <a:gdLst/>
              <a:ahLst/>
              <a:cxnLst/>
              <a:rect l="0" t="0" r="0" b="0"/>
              <a:pathLst>
                <a:path w="357970" h="52644">
                  <a:moveTo>
                    <a:pt x="357969" y="0"/>
                  </a:moveTo>
                  <a:lnTo>
                    <a:pt x="303824" y="8334"/>
                  </a:lnTo>
                  <a:lnTo>
                    <a:pt x="248878" y="10095"/>
                  </a:lnTo>
                  <a:lnTo>
                    <a:pt x="201383" y="15990"/>
                  </a:lnTo>
                  <a:lnTo>
                    <a:pt x="150266" y="25145"/>
                  </a:lnTo>
                  <a:lnTo>
                    <a:pt x="98076" y="35267"/>
                  </a:lnTo>
                  <a:lnTo>
                    <a:pt x="45567" y="45675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242777" y="642238"/>
              <a:ext cx="221099" cy="73700"/>
            </a:xfrm>
            <a:custGeom>
              <a:avLst/>
              <a:gdLst/>
              <a:ahLst/>
              <a:cxnLst/>
              <a:rect l="0" t="0" r="0" b="0"/>
              <a:pathLst>
                <a:path w="221099" h="73700">
                  <a:moveTo>
                    <a:pt x="221098" y="0"/>
                  </a:moveTo>
                  <a:lnTo>
                    <a:pt x="167223" y="17958"/>
                  </a:lnTo>
                  <a:lnTo>
                    <a:pt x="110062" y="35149"/>
                  </a:lnTo>
                  <a:lnTo>
                    <a:pt x="56879" y="49144"/>
                  </a:lnTo>
                  <a:lnTo>
                    <a:pt x="17604" y="63173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498177" y="747523"/>
              <a:ext cx="242137" cy="266283"/>
            </a:xfrm>
            <a:custGeom>
              <a:avLst/>
              <a:gdLst/>
              <a:ahLst/>
              <a:cxnLst/>
              <a:rect l="0" t="0" r="0" b="0"/>
              <a:pathLst>
                <a:path w="242137" h="266283">
                  <a:moveTo>
                    <a:pt x="134154" y="21057"/>
                  </a:moveTo>
                  <a:lnTo>
                    <a:pt x="122976" y="9878"/>
                  </a:lnTo>
                  <a:lnTo>
                    <a:pt x="115004" y="7755"/>
                  </a:lnTo>
                  <a:lnTo>
                    <a:pt x="93668" y="8516"/>
                  </a:lnTo>
                  <a:lnTo>
                    <a:pt x="74826" y="15873"/>
                  </a:lnTo>
                  <a:lnTo>
                    <a:pt x="58653" y="28112"/>
                  </a:lnTo>
                  <a:lnTo>
                    <a:pt x="22075" y="74628"/>
                  </a:lnTo>
                  <a:lnTo>
                    <a:pt x="6449" y="111149"/>
                  </a:lnTo>
                  <a:lnTo>
                    <a:pt x="0" y="151606"/>
                  </a:lnTo>
                  <a:lnTo>
                    <a:pt x="3678" y="187640"/>
                  </a:lnTo>
                  <a:lnTo>
                    <a:pt x="17766" y="220543"/>
                  </a:lnTo>
                  <a:lnTo>
                    <a:pt x="42347" y="246930"/>
                  </a:lnTo>
                  <a:lnTo>
                    <a:pt x="77446" y="263977"/>
                  </a:lnTo>
                  <a:lnTo>
                    <a:pt x="103881" y="266282"/>
                  </a:lnTo>
                  <a:lnTo>
                    <a:pt x="130058" y="262237"/>
                  </a:lnTo>
                  <a:lnTo>
                    <a:pt x="164526" y="245636"/>
                  </a:lnTo>
                  <a:lnTo>
                    <a:pt x="212633" y="204702"/>
                  </a:lnTo>
                  <a:lnTo>
                    <a:pt x="229677" y="177246"/>
                  </a:lnTo>
                  <a:lnTo>
                    <a:pt x="242136" y="141294"/>
                  </a:lnTo>
                  <a:lnTo>
                    <a:pt x="240248" y="111541"/>
                  </a:lnTo>
                  <a:lnTo>
                    <a:pt x="226031" y="68144"/>
                  </a:lnTo>
                  <a:lnTo>
                    <a:pt x="212423" y="45494"/>
                  </a:lnTo>
                  <a:lnTo>
                    <a:pt x="185031" y="20759"/>
                  </a:lnTo>
                  <a:lnTo>
                    <a:pt x="144683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811316" y="694880"/>
              <a:ext cx="168457" cy="306661"/>
            </a:xfrm>
            <a:custGeom>
              <a:avLst/>
              <a:gdLst/>
              <a:ahLst/>
              <a:cxnLst/>
              <a:rect l="0" t="0" r="0" b="0"/>
              <a:pathLst>
                <a:path w="168457" h="306661">
                  <a:moveTo>
                    <a:pt x="0" y="94757"/>
                  </a:moveTo>
                  <a:lnTo>
                    <a:pt x="11452" y="148901"/>
                  </a:lnTo>
                  <a:lnTo>
                    <a:pt x="28198" y="209382"/>
                  </a:lnTo>
                  <a:lnTo>
                    <a:pt x="51228" y="268645"/>
                  </a:lnTo>
                  <a:lnTo>
                    <a:pt x="70810" y="303817"/>
                  </a:lnTo>
                  <a:lnTo>
                    <a:pt x="74113" y="306660"/>
                  </a:lnTo>
                  <a:lnTo>
                    <a:pt x="75145" y="303876"/>
                  </a:lnTo>
                  <a:lnTo>
                    <a:pt x="62373" y="243299"/>
                  </a:lnTo>
                  <a:lnTo>
                    <a:pt x="48975" y="189089"/>
                  </a:lnTo>
                  <a:lnTo>
                    <a:pt x="44639" y="129291"/>
                  </a:lnTo>
                  <a:lnTo>
                    <a:pt x="53834" y="68606"/>
                  </a:lnTo>
                  <a:lnTo>
                    <a:pt x="56946" y="56266"/>
                  </a:lnTo>
                  <a:lnTo>
                    <a:pt x="62531" y="46870"/>
                  </a:lnTo>
                  <a:lnTo>
                    <a:pt x="78094" y="33309"/>
                  </a:lnTo>
                  <a:lnTo>
                    <a:pt x="130040" y="11218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085057" y="703811"/>
              <a:ext cx="357970" cy="296286"/>
            </a:xfrm>
            <a:custGeom>
              <a:avLst/>
              <a:gdLst/>
              <a:ahLst/>
              <a:cxnLst/>
              <a:rect l="0" t="0" r="0" b="0"/>
              <a:pathLst>
                <a:path w="357970" h="296286">
                  <a:moveTo>
                    <a:pt x="0" y="96354"/>
                  </a:moveTo>
                  <a:lnTo>
                    <a:pt x="11178" y="113122"/>
                  </a:lnTo>
                  <a:lnTo>
                    <a:pt x="22875" y="168680"/>
                  </a:lnTo>
                  <a:lnTo>
                    <a:pt x="37674" y="230921"/>
                  </a:lnTo>
                  <a:lnTo>
                    <a:pt x="44356" y="282986"/>
                  </a:lnTo>
                  <a:lnTo>
                    <a:pt x="47118" y="294475"/>
                  </a:lnTo>
                  <a:lnTo>
                    <a:pt x="48960" y="296285"/>
                  </a:lnTo>
                  <a:lnTo>
                    <a:pt x="51006" y="282698"/>
                  </a:lnTo>
                  <a:lnTo>
                    <a:pt x="40974" y="224474"/>
                  </a:lnTo>
                  <a:lnTo>
                    <a:pt x="33440" y="169755"/>
                  </a:lnTo>
                  <a:lnTo>
                    <a:pt x="37724" y="119792"/>
                  </a:lnTo>
                  <a:lnTo>
                    <a:pt x="50822" y="68489"/>
                  </a:lnTo>
                  <a:lnTo>
                    <a:pt x="61972" y="50434"/>
                  </a:lnTo>
                  <a:lnTo>
                    <a:pt x="69390" y="47024"/>
                  </a:lnTo>
                  <a:lnTo>
                    <a:pt x="77846" y="47090"/>
                  </a:lnTo>
                  <a:lnTo>
                    <a:pt x="86992" y="49473"/>
                  </a:lnTo>
                  <a:lnTo>
                    <a:pt x="106513" y="64600"/>
                  </a:lnTo>
                  <a:lnTo>
                    <a:pt x="142052" y="112439"/>
                  </a:lnTo>
                  <a:lnTo>
                    <a:pt x="164402" y="153113"/>
                  </a:lnTo>
                  <a:lnTo>
                    <a:pt x="170432" y="158760"/>
                  </a:lnTo>
                  <a:lnTo>
                    <a:pt x="175623" y="159015"/>
                  </a:lnTo>
                  <a:lnTo>
                    <a:pt x="180253" y="155676"/>
                  </a:lnTo>
                  <a:lnTo>
                    <a:pt x="185397" y="136367"/>
                  </a:lnTo>
                  <a:lnTo>
                    <a:pt x="188699" y="81901"/>
                  </a:lnTo>
                  <a:lnTo>
                    <a:pt x="194861" y="45669"/>
                  </a:lnTo>
                  <a:lnTo>
                    <a:pt x="209685" y="18295"/>
                  </a:lnTo>
                  <a:lnTo>
                    <a:pt x="225384" y="5899"/>
                  </a:lnTo>
                  <a:lnTo>
                    <a:pt x="234484" y="956"/>
                  </a:lnTo>
                  <a:lnTo>
                    <a:pt x="242890" y="0"/>
                  </a:lnTo>
                  <a:lnTo>
                    <a:pt x="258470" y="5177"/>
                  </a:lnTo>
                  <a:lnTo>
                    <a:pt x="280394" y="21246"/>
                  </a:lnTo>
                  <a:lnTo>
                    <a:pt x="308763" y="65617"/>
                  </a:lnTo>
                  <a:lnTo>
                    <a:pt x="333778" y="126374"/>
                  </a:lnTo>
                  <a:lnTo>
                    <a:pt x="350330" y="178193"/>
                  </a:lnTo>
                  <a:lnTo>
                    <a:pt x="356962" y="231885"/>
                  </a:lnTo>
                  <a:lnTo>
                    <a:pt x="357969" y="24375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527253" y="642238"/>
              <a:ext cx="209144" cy="349988"/>
            </a:xfrm>
            <a:custGeom>
              <a:avLst/>
              <a:gdLst/>
              <a:ahLst/>
              <a:cxnLst/>
              <a:rect l="0" t="0" r="0" b="0"/>
              <a:pathLst>
                <a:path w="209144" h="349988">
                  <a:moveTo>
                    <a:pt x="0" y="63171"/>
                  </a:moveTo>
                  <a:lnTo>
                    <a:pt x="0" y="112102"/>
                  </a:lnTo>
                  <a:lnTo>
                    <a:pt x="0" y="159947"/>
                  </a:lnTo>
                  <a:lnTo>
                    <a:pt x="5590" y="222927"/>
                  </a:lnTo>
                  <a:lnTo>
                    <a:pt x="19129" y="278088"/>
                  </a:lnTo>
                  <a:lnTo>
                    <a:pt x="49804" y="327187"/>
                  </a:lnTo>
                  <a:lnTo>
                    <a:pt x="66589" y="341558"/>
                  </a:lnTo>
                  <a:lnTo>
                    <a:pt x="75978" y="347028"/>
                  </a:lnTo>
                  <a:lnTo>
                    <a:pt x="98889" y="349987"/>
                  </a:lnTo>
                  <a:lnTo>
                    <a:pt x="111550" y="349138"/>
                  </a:lnTo>
                  <a:lnTo>
                    <a:pt x="122330" y="343893"/>
                  </a:lnTo>
                  <a:lnTo>
                    <a:pt x="163957" y="300151"/>
                  </a:lnTo>
                  <a:lnTo>
                    <a:pt x="184422" y="247719"/>
                  </a:lnTo>
                  <a:lnTo>
                    <a:pt x="203343" y="184656"/>
                  </a:lnTo>
                  <a:lnTo>
                    <a:pt x="209143" y="122350"/>
                  </a:lnTo>
                  <a:lnTo>
                    <a:pt x="207169" y="63769"/>
                  </a:lnTo>
                  <a:lnTo>
                    <a:pt x="200870" y="37700"/>
                  </a:lnTo>
                  <a:lnTo>
                    <a:pt x="178985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921271" y="326383"/>
              <a:ext cx="69237" cy="673825"/>
            </a:xfrm>
            <a:custGeom>
              <a:avLst/>
              <a:gdLst/>
              <a:ahLst/>
              <a:cxnLst/>
              <a:rect l="0" t="0" r="0" b="0"/>
              <a:pathLst>
                <a:path w="69237" h="673825">
                  <a:moveTo>
                    <a:pt x="6065" y="0"/>
                  </a:moveTo>
                  <a:lnTo>
                    <a:pt x="0" y="43197"/>
                  </a:lnTo>
                  <a:lnTo>
                    <a:pt x="4918" y="99367"/>
                  </a:lnTo>
                  <a:lnTo>
                    <a:pt x="10625" y="143989"/>
                  </a:lnTo>
                  <a:lnTo>
                    <a:pt x="14826" y="203970"/>
                  </a:lnTo>
                  <a:lnTo>
                    <a:pt x="21659" y="253198"/>
                  </a:lnTo>
                  <a:lnTo>
                    <a:pt x="26043" y="311754"/>
                  </a:lnTo>
                  <a:lnTo>
                    <a:pt x="30029" y="371500"/>
                  </a:lnTo>
                  <a:lnTo>
                    <a:pt x="36145" y="433691"/>
                  </a:lnTo>
                  <a:lnTo>
                    <a:pt x="42794" y="493619"/>
                  </a:lnTo>
                  <a:lnTo>
                    <a:pt x="46584" y="552059"/>
                  </a:lnTo>
                  <a:lnTo>
                    <a:pt x="56270" y="607398"/>
                  </a:lnTo>
                  <a:lnTo>
                    <a:pt x="66328" y="649004"/>
                  </a:lnTo>
                  <a:lnTo>
                    <a:pt x="69236" y="67382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162209" y="730774"/>
              <a:ext cx="344196" cy="270917"/>
            </a:xfrm>
            <a:custGeom>
              <a:avLst/>
              <a:gdLst/>
              <a:ahLst/>
              <a:cxnLst/>
              <a:rect l="0" t="0" r="0" b="0"/>
              <a:pathLst>
                <a:path w="344196" h="270917">
                  <a:moveTo>
                    <a:pt x="238910" y="79920"/>
                  </a:moveTo>
                  <a:lnTo>
                    <a:pt x="209601" y="32481"/>
                  </a:lnTo>
                  <a:lnTo>
                    <a:pt x="178234" y="10232"/>
                  </a:lnTo>
                  <a:lnTo>
                    <a:pt x="133714" y="0"/>
                  </a:lnTo>
                  <a:lnTo>
                    <a:pt x="89067" y="2558"/>
                  </a:lnTo>
                  <a:lnTo>
                    <a:pt x="66638" y="13951"/>
                  </a:lnTo>
                  <a:lnTo>
                    <a:pt x="27587" y="49861"/>
                  </a:lnTo>
                  <a:lnTo>
                    <a:pt x="7709" y="85961"/>
                  </a:lnTo>
                  <a:lnTo>
                    <a:pt x="0" y="131883"/>
                  </a:lnTo>
                  <a:lnTo>
                    <a:pt x="8895" y="182534"/>
                  </a:lnTo>
                  <a:lnTo>
                    <a:pt x="32861" y="234070"/>
                  </a:lnTo>
                  <a:lnTo>
                    <a:pt x="46337" y="252156"/>
                  </a:lnTo>
                  <a:lnTo>
                    <a:pt x="66364" y="264874"/>
                  </a:lnTo>
                  <a:lnTo>
                    <a:pt x="78256" y="269903"/>
                  </a:lnTo>
                  <a:lnTo>
                    <a:pt x="89693" y="270916"/>
                  </a:lnTo>
                  <a:lnTo>
                    <a:pt x="111760" y="265803"/>
                  </a:lnTo>
                  <a:lnTo>
                    <a:pt x="130147" y="249492"/>
                  </a:lnTo>
                  <a:lnTo>
                    <a:pt x="167092" y="188645"/>
                  </a:lnTo>
                  <a:lnTo>
                    <a:pt x="180066" y="153469"/>
                  </a:lnTo>
                  <a:lnTo>
                    <a:pt x="185042" y="100254"/>
                  </a:lnTo>
                  <a:lnTo>
                    <a:pt x="185723" y="81938"/>
                  </a:lnTo>
                  <a:lnTo>
                    <a:pt x="191785" y="125491"/>
                  </a:lnTo>
                  <a:lnTo>
                    <a:pt x="203927" y="150477"/>
                  </a:lnTo>
                  <a:lnTo>
                    <a:pt x="243142" y="211914"/>
                  </a:lnTo>
                  <a:lnTo>
                    <a:pt x="261848" y="230611"/>
                  </a:lnTo>
                  <a:lnTo>
                    <a:pt x="318071" y="257489"/>
                  </a:lnTo>
                  <a:lnTo>
                    <a:pt x="344195" y="26943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868443" y="1753179"/>
            <a:ext cx="9210663" cy="981379"/>
            <a:chOff x="868443" y="1753179"/>
            <a:chExt cx="9210663" cy="981379"/>
          </a:xfrm>
        </p:grpSpPr>
        <p:sp>
          <p:nvSpPr>
            <p:cNvPr id="12" name="Freeform 11"/>
            <p:cNvSpPr/>
            <p:nvPr/>
          </p:nvSpPr>
          <p:spPr>
            <a:xfrm>
              <a:off x="868443" y="1753179"/>
              <a:ext cx="279164" cy="531505"/>
            </a:xfrm>
            <a:custGeom>
              <a:avLst/>
              <a:gdLst/>
              <a:ahLst/>
              <a:cxnLst/>
              <a:rect l="0" t="0" r="0" b="0"/>
              <a:pathLst>
                <a:path w="279164" h="531505">
                  <a:moveTo>
                    <a:pt x="47536" y="68251"/>
                  </a:moveTo>
                  <a:lnTo>
                    <a:pt x="39203" y="117182"/>
                  </a:lnTo>
                  <a:lnTo>
                    <a:pt x="37658" y="171266"/>
                  </a:lnTo>
                  <a:lnTo>
                    <a:pt x="34080" y="226676"/>
                  </a:lnTo>
                  <a:lnTo>
                    <a:pt x="27980" y="282428"/>
                  </a:lnTo>
                  <a:lnTo>
                    <a:pt x="26924" y="335652"/>
                  </a:lnTo>
                  <a:lnTo>
                    <a:pt x="18161" y="394812"/>
                  </a:lnTo>
                  <a:lnTo>
                    <a:pt x="9716" y="448109"/>
                  </a:lnTo>
                  <a:lnTo>
                    <a:pt x="6270" y="509225"/>
                  </a:lnTo>
                  <a:lnTo>
                    <a:pt x="4629" y="529792"/>
                  </a:lnTo>
                  <a:lnTo>
                    <a:pt x="2554" y="530363"/>
                  </a:lnTo>
                  <a:lnTo>
                    <a:pt x="0" y="527234"/>
                  </a:lnTo>
                  <a:lnTo>
                    <a:pt x="283" y="511279"/>
                  </a:lnTo>
                  <a:lnTo>
                    <a:pt x="4407" y="451730"/>
                  </a:lnTo>
                  <a:lnTo>
                    <a:pt x="13627" y="394084"/>
                  </a:lnTo>
                  <a:lnTo>
                    <a:pt x="20981" y="341049"/>
                  </a:lnTo>
                  <a:lnTo>
                    <a:pt x="20410" y="283140"/>
                  </a:lnTo>
                  <a:lnTo>
                    <a:pt x="25280" y="220792"/>
                  </a:lnTo>
                  <a:lnTo>
                    <a:pt x="33478" y="162593"/>
                  </a:lnTo>
                  <a:lnTo>
                    <a:pt x="37131" y="109462"/>
                  </a:lnTo>
                  <a:lnTo>
                    <a:pt x="48254" y="51521"/>
                  </a:lnTo>
                  <a:lnTo>
                    <a:pt x="61396" y="16890"/>
                  </a:lnTo>
                  <a:lnTo>
                    <a:pt x="67305" y="5934"/>
                  </a:lnTo>
                  <a:lnTo>
                    <a:pt x="73583" y="970"/>
                  </a:lnTo>
                  <a:lnTo>
                    <a:pt x="80109" y="0"/>
                  </a:lnTo>
                  <a:lnTo>
                    <a:pt x="93598" y="5162"/>
                  </a:lnTo>
                  <a:lnTo>
                    <a:pt x="114346" y="22392"/>
                  </a:lnTo>
                  <a:lnTo>
                    <a:pt x="135312" y="51543"/>
                  </a:lnTo>
                  <a:lnTo>
                    <a:pt x="163357" y="112610"/>
                  </a:lnTo>
                  <a:lnTo>
                    <a:pt x="185838" y="169820"/>
                  </a:lnTo>
                  <a:lnTo>
                    <a:pt x="205190" y="225689"/>
                  </a:lnTo>
                  <a:lnTo>
                    <a:pt x="222975" y="282266"/>
                  </a:lnTo>
                  <a:lnTo>
                    <a:pt x="233529" y="332094"/>
                  </a:lnTo>
                  <a:lnTo>
                    <a:pt x="244456" y="388390"/>
                  </a:lnTo>
                  <a:lnTo>
                    <a:pt x="252550" y="449553"/>
                  </a:lnTo>
                  <a:lnTo>
                    <a:pt x="268827" y="506241"/>
                  </a:lnTo>
                  <a:lnTo>
                    <a:pt x="279163" y="53150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926507" y="2105699"/>
              <a:ext cx="157929" cy="52644"/>
            </a:xfrm>
            <a:custGeom>
              <a:avLst/>
              <a:gdLst/>
              <a:ahLst/>
              <a:cxnLst/>
              <a:rect l="0" t="0" r="0" b="0"/>
              <a:pathLst>
                <a:path w="157929" h="52644">
                  <a:moveTo>
                    <a:pt x="157928" y="0"/>
                  </a:moveTo>
                  <a:lnTo>
                    <a:pt x="104900" y="23719"/>
                  </a:lnTo>
                  <a:lnTo>
                    <a:pt x="54690" y="38437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246825" y="2065242"/>
              <a:ext cx="172387" cy="229971"/>
            </a:xfrm>
            <a:custGeom>
              <a:avLst/>
              <a:gdLst/>
              <a:ahLst/>
              <a:cxnLst/>
              <a:rect l="0" t="0" r="0" b="0"/>
              <a:pathLst>
                <a:path w="172387" h="229971">
                  <a:moveTo>
                    <a:pt x="6066" y="29929"/>
                  </a:moveTo>
                  <a:lnTo>
                    <a:pt x="0" y="63550"/>
                  </a:lnTo>
                  <a:lnTo>
                    <a:pt x="7640" y="115252"/>
                  </a:lnTo>
                  <a:lnTo>
                    <a:pt x="14826" y="176114"/>
                  </a:lnTo>
                  <a:lnTo>
                    <a:pt x="21141" y="227867"/>
                  </a:lnTo>
                  <a:lnTo>
                    <a:pt x="18456" y="228568"/>
                  </a:lnTo>
                  <a:lnTo>
                    <a:pt x="14326" y="225526"/>
                  </a:lnTo>
                  <a:lnTo>
                    <a:pt x="8513" y="187709"/>
                  </a:lnTo>
                  <a:lnTo>
                    <a:pt x="12380" y="137640"/>
                  </a:lnTo>
                  <a:lnTo>
                    <a:pt x="15346" y="85759"/>
                  </a:lnTo>
                  <a:lnTo>
                    <a:pt x="24753" y="32638"/>
                  </a:lnTo>
                  <a:lnTo>
                    <a:pt x="31139" y="10076"/>
                  </a:lnTo>
                  <a:lnTo>
                    <a:pt x="37989" y="3825"/>
                  </a:lnTo>
                  <a:lnTo>
                    <a:pt x="47235" y="828"/>
                  </a:lnTo>
                  <a:lnTo>
                    <a:pt x="58078" y="0"/>
                  </a:lnTo>
                  <a:lnTo>
                    <a:pt x="76366" y="5319"/>
                  </a:lnTo>
                  <a:lnTo>
                    <a:pt x="114413" y="34357"/>
                  </a:lnTo>
                  <a:lnTo>
                    <a:pt x="134615" y="55937"/>
                  </a:lnTo>
                  <a:lnTo>
                    <a:pt x="152514" y="97197"/>
                  </a:lnTo>
                  <a:lnTo>
                    <a:pt x="169717" y="156594"/>
                  </a:lnTo>
                  <a:lnTo>
                    <a:pt x="172386" y="182540"/>
                  </a:lnTo>
                  <a:lnTo>
                    <a:pt x="167334" y="203431"/>
                  </a:lnTo>
                  <a:lnTo>
                    <a:pt x="153465" y="2299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779316" y="2004991"/>
              <a:ext cx="201742" cy="261887"/>
            </a:xfrm>
            <a:custGeom>
              <a:avLst/>
              <a:gdLst/>
              <a:ahLst/>
              <a:cxnLst/>
              <a:rect l="0" t="0" r="0" b="0"/>
              <a:pathLst>
                <a:path w="201742" h="261887">
                  <a:moveTo>
                    <a:pt x="0" y="132294"/>
                  </a:moveTo>
                  <a:lnTo>
                    <a:pt x="55141" y="117639"/>
                  </a:lnTo>
                  <a:lnTo>
                    <a:pt x="114756" y="100627"/>
                  </a:lnTo>
                  <a:lnTo>
                    <a:pt x="157718" y="81065"/>
                  </a:lnTo>
                  <a:lnTo>
                    <a:pt x="183862" y="61483"/>
                  </a:lnTo>
                  <a:lnTo>
                    <a:pt x="200836" y="35273"/>
                  </a:lnTo>
                  <a:lnTo>
                    <a:pt x="201741" y="26669"/>
                  </a:lnTo>
                  <a:lnTo>
                    <a:pt x="196507" y="10870"/>
                  </a:lnTo>
                  <a:lnTo>
                    <a:pt x="188326" y="5721"/>
                  </a:lnTo>
                  <a:lnTo>
                    <a:pt x="163639" y="0"/>
                  </a:lnTo>
                  <a:lnTo>
                    <a:pt x="139409" y="3696"/>
                  </a:lnTo>
                  <a:lnTo>
                    <a:pt x="109156" y="18931"/>
                  </a:lnTo>
                  <a:lnTo>
                    <a:pt x="85375" y="41383"/>
                  </a:lnTo>
                  <a:lnTo>
                    <a:pt x="33881" y="101046"/>
                  </a:lnTo>
                  <a:lnTo>
                    <a:pt x="26097" y="111462"/>
                  </a:lnTo>
                  <a:lnTo>
                    <a:pt x="17447" y="138633"/>
                  </a:lnTo>
                  <a:lnTo>
                    <a:pt x="15943" y="167866"/>
                  </a:lnTo>
                  <a:lnTo>
                    <a:pt x="23073" y="192557"/>
                  </a:lnTo>
                  <a:lnTo>
                    <a:pt x="40241" y="220599"/>
                  </a:lnTo>
                  <a:lnTo>
                    <a:pt x="65735" y="243726"/>
                  </a:lnTo>
                  <a:lnTo>
                    <a:pt x="95516" y="259807"/>
                  </a:lnTo>
                  <a:lnTo>
                    <a:pt x="119271" y="261886"/>
                  </a:lnTo>
                  <a:lnTo>
                    <a:pt x="155832" y="259598"/>
                  </a:lnTo>
                  <a:lnTo>
                    <a:pt x="189513" y="25863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092071" y="2071429"/>
              <a:ext cx="224199" cy="554996"/>
            </a:xfrm>
            <a:custGeom>
              <a:avLst/>
              <a:gdLst/>
              <a:ahLst/>
              <a:cxnLst/>
              <a:rect l="0" t="0" r="0" b="0"/>
              <a:pathLst>
                <a:path w="224199" h="554996">
                  <a:moveTo>
                    <a:pt x="161027" y="65856"/>
                  </a:moveTo>
                  <a:lnTo>
                    <a:pt x="123941" y="14320"/>
                  </a:lnTo>
                  <a:lnTo>
                    <a:pt x="105940" y="2787"/>
                  </a:lnTo>
                  <a:lnTo>
                    <a:pt x="86241" y="0"/>
                  </a:lnTo>
                  <a:lnTo>
                    <a:pt x="65787" y="3831"/>
                  </a:lnTo>
                  <a:lnTo>
                    <a:pt x="44999" y="13333"/>
                  </a:lnTo>
                  <a:lnTo>
                    <a:pt x="19154" y="37425"/>
                  </a:lnTo>
                  <a:lnTo>
                    <a:pt x="2267" y="72380"/>
                  </a:lnTo>
                  <a:lnTo>
                    <a:pt x="0" y="98781"/>
                  </a:lnTo>
                  <a:lnTo>
                    <a:pt x="2487" y="153858"/>
                  </a:lnTo>
                  <a:lnTo>
                    <a:pt x="6201" y="164298"/>
                  </a:lnTo>
                  <a:lnTo>
                    <a:pt x="19686" y="179018"/>
                  </a:lnTo>
                  <a:lnTo>
                    <a:pt x="28195" y="182241"/>
                  </a:lnTo>
                  <a:lnTo>
                    <a:pt x="47009" y="182703"/>
                  </a:lnTo>
                  <a:lnTo>
                    <a:pt x="63949" y="175890"/>
                  </a:lnTo>
                  <a:lnTo>
                    <a:pt x="93888" y="152451"/>
                  </a:lnTo>
                  <a:lnTo>
                    <a:pt x="99890" y="151662"/>
                  </a:lnTo>
                  <a:lnTo>
                    <a:pt x="105061" y="154645"/>
                  </a:lnTo>
                  <a:lnTo>
                    <a:pt x="109679" y="160144"/>
                  </a:lnTo>
                  <a:lnTo>
                    <a:pt x="114809" y="178731"/>
                  </a:lnTo>
                  <a:lnTo>
                    <a:pt x="118102" y="239970"/>
                  </a:lnTo>
                  <a:lnTo>
                    <a:pt x="118673" y="299159"/>
                  </a:lnTo>
                  <a:lnTo>
                    <a:pt x="118806" y="343461"/>
                  </a:lnTo>
                  <a:lnTo>
                    <a:pt x="122001" y="401963"/>
                  </a:lnTo>
                  <a:lnTo>
                    <a:pt x="130356" y="450882"/>
                  </a:lnTo>
                  <a:lnTo>
                    <a:pt x="137122" y="503591"/>
                  </a:lnTo>
                  <a:lnTo>
                    <a:pt x="136364" y="531806"/>
                  </a:lnTo>
                  <a:lnTo>
                    <a:pt x="128229" y="552145"/>
                  </a:lnTo>
                  <a:lnTo>
                    <a:pt x="126293" y="554995"/>
                  </a:lnTo>
                  <a:lnTo>
                    <a:pt x="126173" y="553385"/>
                  </a:lnTo>
                  <a:lnTo>
                    <a:pt x="134385" y="525586"/>
                  </a:lnTo>
                  <a:lnTo>
                    <a:pt x="149494" y="502069"/>
                  </a:lnTo>
                  <a:lnTo>
                    <a:pt x="168788" y="480283"/>
                  </a:lnTo>
                  <a:lnTo>
                    <a:pt x="224198" y="4448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316703" y="2105699"/>
              <a:ext cx="168023" cy="189633"/>
            </a:xfrm>
            <a:custGeom>
              <a:avLst/>
              <a:gdLst/>
              <a:ahLst/>
              <a:cxnLst/>
              <a:rect l="0" t="0" r="0" b="0"/>
              <a:pathLst>
                <a:path w="168023" h="189633">
                  <a:moveTo>
                    <a:pt x="10095" y="0"/>
                  </a:moveTo>
                  <a:lnTo>
                    <a:pt x="1761" y="37478"/>
                  </a:lnTo>
                  <a:lnTo>
                    <a:pt x="0" y="88901"/>
                  </a:lnTo>
                  <a:lnTo>
                    <a:pt x="5284" y="124607"/>
                  </a:lnTo>
                  <a:lnTo>
                    <a:pt x="19847" y="157414"/>
                  </a:lnTo>
                  <a:lnTo>
                    <a:pt x="38981" y="183772"/>
                  </a:lnTo>
                  <a:lnTo>
                    <a:pt x="48069" y="188025"/>
                  </a:lnTo>
                  <a:lnTo>
                    <a:pt x="70646" y="189632"/>
                  </a:lnTo>
                  <a:lnTo>
                    <a:pt x="104075" y="183959"/>
                  </a:lnTo>
                  <a:lnTo>
                    <a:pt x="112522" y="178791"/>
                  </a:lnTo>
                  <a:lnTo>
                    <a:pt x="144235" y="135458"/>
                  </a:lnTo>
                  <a:lnTo>
                    <a:pt x="159154" y="99278"/>
                  </a:lnTo>
                  <a:lnTo>
                    <a:pt x="166270" y="46300"/>
                  </a:lnTo>
                  <a:lnTo>
                    <a:pt x="16802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550768" y="2063502"/>
              <a:ext cx="228756" cy="242240"/>
            </a:xfrm>
            <a:custGeom>
              <a:avLst/>
              <a:gdLst/>
              <a:ahLst/>
              <a:cxnLst/>
              <a:rect l="0" t="0" r="0" b="0"/>
              <a:pathLst>
                <a:path w="228756" h="242240">
                  <a:moveTo>
                    <a:pt x="144527" y="115897"/>
                  </a:moveTo>
                  <a:lnTo>
                    <a:pt x="150116" y="99129"/>
                  </a:lnTo>
                  <a:lnTo>
                    <a:pt x="148003" y="66345"/>
                  </a:lnTo>
                  <a:lnTo>
                    <a:pt x="134379" y="32584"/>
                  </a:lnTo>
                  <a:lnTo>
                    <a:pt x="109935" y="5944"/>
                  </a:lnTo>
                  <a:lnTo>
                    <a:pt x="100408" y="1651"/>
                  </a:lnTo>
                  <a:lnTo>
                    <a:pt x="80465" y="0"/>
                  </a:lnTo>
                  <a:lnTo>
                    <a:pt x="49507" y="11237"/>
                  </a:lnTo>
                  <a:lnTo>
                    <a:pt x="23696" y="34973"/>
                  </a:lnTo>
                  <a:lnTo>
                    <a:pt x="6820" y="69823"/>
                  </a:lnTo>
                  <a:lnTo>
                    <a:pt x="0" y="109784"/>
                  </a:lnTo>
                  <a:lnTo>
                    <a:pt x="8959" y="170854"/>
                  </a:lnTo>
                  <a:lnTo>
                    <a:pt x="21691" y="208219"/>
                  </a:lnTo>
                  <a:lnTo>
                    <a:pt x="27541" y="219559"/>
                  </a:lnTo>
                  <a:lnTo>
                    <a:pt x="36121" y="225949"/>
                  </a:lnTo>
                  <a:lnTo>
                    <a:pt x="58132" y="229929"/>
                  </a:lnTo>
                  <a:lnTo>
                    <a:pt x="68213" y="225844"/>
                  </a:lnTo>
                  <a:lnTo>
                    <a:pt x="93580" y="198906"/>
                  </a:lnTo>
                  <a:lnTo>
                    <a:pt x="114744" y="167008"/>
                  </a:lnTo>
                  <a:lnTo>
                    <a:pt x="136821" y="106784"/>
                  </a:lnTo>
                  <a:lnTo>
                    <a:pt x="139390" y="103972"/>
                  </a:lnTo>
                  <a:lnTo>
                    <a:pt x="141102" y="106777"/>
                  </a:lnTo>
                  <a:lnTo>
                    <a:pt x="155679" y="167392"/>
                  </a:lnTo>
                  <a:lnTo>
                    <a:pt x="174806" y="210426"/>
                  </a:lnTo>
                  <a:lnTo>
                    <a:pt x="190740" y="225370"/>
                  </a:lnTo>
                  <a:lnTo>
                    <a:pt x="213202" y="237241"/>
                  </a:lnTo>
                  <a:lnTo>
                    <a:pt x="228755" y="2422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842822" y="1821430"/>
              <a:ext cx="31458" cy="505369"/>
            </a:xfrm>
            <a:custGeom>
              <a:avLst/>
              <a:gdLst/>
              <a:ahLst/>
              <a:cxnLst/>
              <a:rect l="0" t="0" r="0" b="0"/>
              <a:pathLst>
                <a:path w="31458" h="505369">
                  <a:moveTo>
                    <a:pt x="10400" y="0"/>
                  </a:moveTo>
                  <a:lnTo>
                    <a:pt x="4811" y="58616"/>
                  </a:lnTo>
                  <a:lnTo>
                    <a:pt x="1335" y="115764"/>
                  </a:lnTo>
                  <a:lnTo>
                    <a:pt x="306" y="167791"/>
                  </a:lnTo>
                  <a:lnTo>
                    <a:pt x="0" y="229610"/>
                  </a:lnTo>
                  <a:lnTo>
                    <a:pt x="5499" y="283022"/>
                  </a:lnTo>
                  <a:lnTo>
                    <a:pt x="8948" y="339662"/>
                  </a:lnTo>
                  <a:lnTo>
                    <a:pt x="17349" y="398806"/>
                  </a:lnTo>
                  <a:lnTo>
                    <a:pt x="23341" y="458149"/>
                  </a:lnTo>
                  <a:lnTo>
                    <a:pt x="31457" y="5053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758466" y="2053057"/>
              <a:ext cx="284270" cy="42115"/>
            </a:xfrm>
            <a:custGeom>
              <a:avLst/>
              <a:gdLst/>
              <a:ahLst/>
              <a:cxnLst/>
              <a:rect l="0" t="0" r="0" b="0"/>
              <a:pathLst>
                <a:path w="284270" h="42115">
                  <a:moveTo>
                    <a:pt x="284269" y="0"/>
                  </a:moveTo>
                  <a:lnTo>
                    <a:pt x="230125" y="3119"/>
                  </a:lnTo>
                  <a:lnTo>
                    <a:pt x="175178" y="9065"/>
                  </a:lnTo>
                  <a:lnTo>
                    <a:pt x="113579" y="21788"/>
                  </a:lnTo>
                  <a:lnTo>
                    <a:pt x="59220" y="3523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063792" y="2147813"/>
              <a:ext cx="21058" cy="178986"/>
            </a:xfrm>
            <a:custGeom>
              <a:avLst/>
              <a:gdLst/>
              <a:ahLst/>
              <a:cxnLst/>
              <a:rect l="0" t="0" r="0" b="0"/>
              <a:pathLst>
                <a:path w="21058" h="178986">
                  <a:moveTo>
                    <a:pt x="0" y="0"/>
                  </a:moveTo>
                  <a:lnTo>
                    <a:pt x="1" y="58617"/>
                  </a:lnTo>
                  <a:lnTo>
                    <a:pt x="8406" y="111621"/>
                  </a:lnTo>
                  <a:lnTo>
                    <a:pt x="18212" y="153980"/>
                  </a:lnTo>
                  <a:lnTo>
                    <a:pt x="21057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053264" y="200041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213588" y="2179399"/>
              <a:ext cx="158573" cy="185951"/>
            </a:xfrm>
            <a:custGeom>
              <a:avLst/>
              <a:gdLst/>
              <a:ahLst/>
              <a:cxnLst/>
              <a:rect l="0" t="0" r="0" b="0"/>
              <a:pathLst>
                <a:path w="158573" h="185951">
                  <a:moveTo>
                    <a:pt x="81831" y="0"/>
                  </a:moveTo>
                  <a:lnTo>
                    <a:pt x="37869" y="20243"/>
                  </a:lnTo>
                  <a:lnTo>
                    <a:pt x="24078" y="35903"/>
                  </a:lnTo>
                  <a:lnTo>
                    <a:pt x="5693" y="74552"/>
                  </a:lnTo>
                  <a:lnTo>
                    <a:pt x="0" y="116716"/>
                  </a:lnTo>
                  <a:lnTo>
                    <a:pt x="8027" y="143120"/>
                  </a:lnTo>
                  <a:lnTo>
                    <a:pt x="23293" y="164214"/>
                  </a:lnTo>
                  <a:lnTo>
                    <a:pt x="41776" y="177489"/>
                  </a:lnTo>
                  <a:lnTo>
                    <a:pt x="77502" y="185950"/>
                  </a:lnTo>
                  <a:lnTo>
                    <a:pt x="100964" y="181690"/>
                  </a:lnTo>
                  <a:lnTo>
                    <a:pt x="121920" y="170828"/>
                  </a:lnTo>
                  <a:lnTo>
                    <a:pt x="139033" y="154302"/>
                  </a:lnTo>
                  <a:lnTo>
                    <a:pt x="156232" y="125267"/>
                  </a:lnTo>
                  <a:lnTo>
                    <a:pt x="158572" y="104807"/>
                  </a:lnTo>
                  <a:lnTo>
                    <a:pt x="154543" y="84015"/>
                  </a:lnTo>
                  <a:lnTo>
                    <a:pt x="139121" y="53749"/>
                  </a:lnTo>
                  <a:lnTo>
                    <a:pt x="113417" y="210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390176" y="2147441"/>
              <a:ext cx="315856" cy="242529"/>
            </a:xfrm>
            <a:custGeom>
              <a:avLst/>
              <a:gdLst/>
              <a:ahLst/>
              <a:cxnLst/>
              <a:rect l="0" t="0" r="0" b="0"/>
              <a:pathLst>
                <a:path w="315856" h="242529">
                  <a:moveTo>
                    <a:pt x="0" y="42486"/>
                  </a:moveTo>
                  <a:lnTo>
                    <a:pt x="24046" y="60467"/>
                  </a:lnTo>
                  <a:lnTo>
                    <a:pt x="44300" y="86808"/>
                  </a:lnTo>
                  <a:lnTo>
                    <a:pt x="66044" y="143123"/>
                  </a:lnTo>
                  <a:lnTo>
                    <a:pt x="84144" y="199801"/>
                  </a:lnTo>
                  <a:lnTo>
                    <a:pt x="87681" y="210534"/>
                  </a:lnTo>
                  <a:lnTo>
                    <a:pt x="88870" y="211840"/>
                  </a:lnTo>
                  <a:lnTo>
                    <a:pt x="85070" y="156843"/>
                  </a:lnTo>
                  <a:lnTo>
                    <a:pt x="84477" y="107695"/>
                  </a:lnTo>
                  <a:lnTo>
                    <a:pt x="86617" y="49431"/>
                  </a:lnTo>
                  <a:lnTo>
                    <a:pt x="95428" y="29585"/>
                  </a:lnTo>
                  <a:lnTo>
                    <a:pt x="119132" y="5258"/>
                  </a:lnTo>
                  <a:lnTo>
                    <a:pt x="128554" y="1290"/>
                  </a:lnTo>
                  <a:lnTo>
                    <a:pt x="148382" y="0"/>
                  </a:lnTo>
                  <a:lnTo>
                    <a:pt x="179275" y="11440"/>
                  </a:lnTo>
                  <a:lnTo>
                    <a:pt x="231665" y="46139"/>
                  </a:lnTo>
                  <a:lnTo>
                    <a:pt x="260104" y="78273"/>
                  </a:lnTo>
                  <a:lnTo>
                    <a:pt x="280229" y="117430"/>
                  </a:lnTo>
                  <a:lnTo>
                    <a:pt x="297509" y="172583"/>
                  </a:lnTo>
                  <a:lnTo>
                    <a:pt x="312630" y="230082"/>
                  </a:lnTo>
                  <a:lnTo>
                    <a:pt x="315855" y="242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211398" y="1831958"/>
              <a:ext cx="21058" cy="568540"/>
            </a:xfrm>
            <a:custGeom>
              <a:avLst/>
              <a:gdLst/>
              <a:ahLst/>
              <a:cxnLst/>
              <a:rect l="0" t="0" r="0" b="0"/>
              <a:pathLst>
                <a:path w="21058" h="568540">
                  <a:moveTo>
                    <a:pt x="21057" y="0"/>
                  </a:moveTo>
                  <a:lnTo>
                    <a:pt x="13822" y="28726"/>
                  </a:lnTo>
                  <a:lnTo>
                    <a:pt x="11505" y="80261"/>
                  </a:lnTo>
                  <a:lnTo>
                    <a:pt x="11988" y="142194"/>
                  </a:lnTo>
                  <a:lnTo>
                    <a:pt x="18919" y="200053"/>
                  </a:lnTo>
                  <a:lnTo>
                    <a:pt x="20635" y="256196"/>
                  </a:lnTo>
                  <a:lnTo>
                    <a:pt x="20932" y="303897"/>
                  </a:lnTo>
                  <a:lnTo>
                    <a:pt x="21002" y="347195"/>
                  </a:lnTo>
                  <a:lnTo>
                    <a:pt x="17921" y="408589"/>
                  </a:lnTo>
                  <a:lnTo>
                    <a:pt x="12719" y="458365"/>
                  </a:lnTo>
                  <a:lnTo>
                    <a:pt x="8058" y="511329"/>
                  </a:lnTo>
                  <a:lnTo>
                    <a:pt x="0" y="5685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053471" y="2074114"/>
              <a:ext cx="305327" cy="63172"/>
            </a:xfrm>
            <a:custGeom>
              <a:avLst/>
              <a:gdLst/>
              <a:ahLst/>
              <a:cxnLst/>
              <a:rect l="0" t="0" r="0" b="0"/>
              <a:pathLst>
                <a:path w="305327" h="63172">
                  <a:moveTo>
                    <a:pt x="305326" y="0"/>
                  </a:moveTo>
                  <a:lnTo>
                    <a:pt x="248062" y="11452"/>
                  </a:lnTo>
                  <a:lnTo>
                    <a:pt x="192759" y="24749"/>
                  </a:lnTo>
                  <a:lnTo>
                    <a:pt x="133569" y="31404"/>
                  </a:lnTo>
                  <a:lnTo>
                    <a:pt x="74651" y="46062"/>
                  </a:lnTo>
                  <a:lnTo>
                    <a:pt x="19088" y="60109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379855" y="1853015"/>
              <a:ext cx="189513" cy="515897"/>
            </a:xfrm>
            <a:custGeom>
              <a:avLst/>
              <a:gdLst/>
              <a:ahLst/>
              <a:cxnLst/>
              <a:rect l="0" t="0" r="0" b="0"/>
              <a:pathLst>
                <a:path w="189513" h="515897">
                  <a:moveTo>
                    <a:pt x="0" y="0"/>
                  </a:moveTo>
                  <a:lnTo>
                    <a:pt x="0" y="60384"/>
                  </a:lnTo>
                  <a:lnTo>
                    <a:pt x="5589" y="121632"/>
                  </a:lnTo>
                  <a:lnTo>
                    <a:pt x="10722" y="174761"/>
                  </a:lnTo>
                  <a:lnTo>
                    <a:pt x="18668" y="232742"/>
                  </a:lnTo>
                  <a:lnTo>
                    <a:pt x="20349" y="295129"/>
                  </a:lnTo>
                  <a:lnTo>
                    <a:pt x="20847" y="354947"/>
                  </a:lnTo>
                  <a:lnTo>
                    <a:pt x="20994" y="409716"/>
                  </a:lnTo>
                  <a:lnTo>
                    <a:pt x="21038" y="459869"/>
                  </a:lnTo>
                  <a:lnTo>
                    <a:pt x="21044" y="475035"/>
                  </a:lnTo>
                  <a:lnTo>
                    <a:pt x="22218" y="479297"/>
                  </a:lnTo>
                  <a:lnTo>
                    <a:pt x="24171" y="476289"/>
                  </a:lnTo>
                  <a:lnTo>
                    <a:pt x="29388" y="447229"/>
                  </a:lnTo>
                  <a:lnTo>
                    <a:pt x="36740" y="395488"/>
                  </a:lnTo>
                  <a:lnTo>
                    <a:pt x="50628" y="349782"/>
                  </a:lnTo>
                  <a:lnTo>
                    <a:pt x="81377" y="309607"/>
                  </a:lnTo>
                  <a:lnTo>
                    <a:pt x="89347" y="307010"/>
                  </a:lnTo>
                  <a:lnTo>
                    <a:pt x="107559" y="310364"/>
                  </a:lnTo>
                  <a:lnTo>
                    <a:pt x="131955" y="325407"/>
                  </a:lnTo>
                  <a:lnTo>
                    <a:pt x="154001" y="355860"/>
                  </a:lnTo>
                  <a:lnTo>
                    <a:pt x="178005" y="413453"/>
                  </a:lnTo>
                  <a:lnTo>
                    <a:pt x="187239" y="467325"/>
                  </a:lnTo>
                  <a:lnTo>
                    <a:pt x="189512" y="5158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635637" y="2168696"/>
              <a:ext cx="186415" cy="252859"/>
            </a:xfrm>
            <a:custGeom>
              <a:avLst/>
              <a:gdLst/>
              <a:ahLst/>
              <a:cxnLst/>
              <a:rect l="0" t="0" r="0" b="0"/>
              <a:pathLst>
                <a:path w="186415" h="252859">
                  <a:moveTo>
                    <a:pt x="112715" y="115987"/>
                  </a:moveTo>
                  <a:lnTo>
                    <a:pt x="128333" y="52560"/>
                  </a:lnTo>
                  <a:lnTo>
                    <a:pt x="126285" y="31645"/>
                  </a:lnTo>
                  <a:lnTo>
                    <a:pt x="118356" y="13771"/>
                  </a:lnTo>
                  <a:lnTo>
                    <a:pt x="112966" y="5729"/>
                  </a:lnTo>
                  <a:lnTo>
                    <a:pt x="104694" y="1538"/>
                  </a:lnTo>
                  <a:lnTo>
                    <a:pt x="83023" y="0"/>
                  </a:lnTo>
                  <a:lnTo>
                    <a:pt x="60914" y="9455"/>
                  </a:lnTo>
                  <a:lnTo>
                    <a:pt x="31856" y="34510"/>
                  </a:lnTo>
                  <a:lnTo>
                    <a:pt x="17116" y="55209"/>
                  </a:lnTo>
                  <a:lnTo>
                    <a:pt x="3411" y="93170"/>
                  </a:lnTo>
                  <a:lnTo>
                    <a:pt x="0" y="134053"/>
                  </a:lnTo>
                  <a:lnTo>
                    <a:pt x="8735" y="186670"/>
                  </a:lnTo>
                  <a:lnTo>
                    <a:pt x="16199" y="208233"/>
                  </a:lnTo>
                  <a:lnTo>
                    <a:pt x="27315" y="225616"/>
                  </a:lnTo>
                  <a:lnTo>
                    <a:pt x="34724" y="230017"/>
                  </a:lnTo>
                  <a:lnTo>
                    <a:pt x="52316" y="231788"/>
                  </a:lnTo>
                  <a:lnTo>
                    <a:pt x="60751" y="228283"/>
                  </a:lnTo>
                  <a:lnTo>
                    <a:pt x="83800" y="206582"/>
                  </a:lnTo>
                  <a:lnTo>
                    <a:pt x="104277" y="176755"/>
                  </a:lnTo>
                  <a:lnTo>
                    <a:pt x="127490" y="114515"/>
                  </a:lnTo>
                  <a:lnTo>
                    <a:pt x="126191" y="131799"/>
                  </a:lnTo>
                  <a:lnTo>
                    <a:pt x="132542" y="185443"/>
                  </a:lnTo>
                  <a:lnTo>
                    <a:pt x="139464" y="205738"/>
                  </a:lnTo>
                  <a:lnTo>
                    <a:pt x="162972" y="237831"/>
                  </a:lnTo>
                  <a:lnTo>
                    <a:pt x="173266" y="246179"/>
                  </a:lnTo>
                  <a:lnTo>
                    <a:pt x="186414" y="2528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885280" y="1968829"/>
              <a:ext cx="21000" cy="442198"/>
            </a:xfrm>
            <a:custGeom>
              <a:avLst/>
              <a:gdLst/>
              <a:ahLst/>
              <a:cxnLst/>
              <a:rect l="0" t="0" r="0" b="0"/>
              <a:pathLst>
                <a:path w="21000" h="442198">
                  <a:moveTo>
                    <a:pt x="10471" y="0"/>
                  </a:moveTo>
                  <a:lnTo>
                    <a:pt x="7351" y="42691"/>
                  </a:lnTo>
                  <a:lnTo>
                    <a:pt x="1406" y="101109"/>
                  </a:lnTo>
                  <a:lnTo>
                    <a:pt x="593" y="142813"/>
                  </a:lnTo>
                  <a:lnTo>
                    <a:pt x="135" y="202972"/>
                  </a:lnTo>
                  <a:lnTo>
                    <a:pt x="0" y="259791"/>
                  </a:lnTo>
                  <a:lnTo>
                    <a:pt x="3079" y="316011"/>
                  </a:lnTo>
                  <a:lnTo>
                    <a:pt x="14600" y="377626"/>
                  </a:lnTo>
                  <a:lnTo>
                    <a:pt x="18155" y="405310"/>
                  </a:lnTo>
                  <a:lnTo>
                    <a:pt x="20999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800994" y="2105699"/>
              <a:ext cx="221100" cy="52644"/>
            </a:xfrm>
            <a:custGeom>
              <a:avLst/>
              <a:gdLst/>
              <a:ahLst/>
              <a:cxnLst/>
              <a:rect l="0" t="0" r="0" b="0"/>
              <a:pathLst>
                <a:path w="221100" h="52644">
                  <a:moveTo>
                    <a:pt x="221099" y="0"/>
                  </a:moveTo>
                  <a:lnTo>
                    <a:pt x="164884" y="17958"/>
                  </a:lnTo>
                  <a:lnTo>
                    <a:pt x="103193" y="31667"/>
                  </a:lnTo>
                  <a:lnTo>
                    <a:pt x="45860" y="45640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446965" y="2137285"/>
              <a:ext cx="310767" cy="230666"/>
            </a:xfrm>
            <a:custGeom>
              <a:avLst/>
              <a:gdLst/>
              <a:ahLst/>
              <a:cxnLst/>
              <a:rect l="0" t="0" r="0" b="0"/>
              <a:pathLst>
                <a:path w="310767" h="230666">
                  <a:moveTo>
                    <a:pt x="206838" y="0"/>
                  </a:moveTo>
                  <a:lnTo>
                    <a:pt x="148221" y="14654"/>
                  </a:lnTo>
                  <a:lnTo>
                    <a:pt x="88505" y="34786"/>
                  </a:lnTo>
                  <a:lnTo>
                    <a:pt x="34375" y="54704"/>
                  </a:lnTo>
                  <a:lnTo>
                    <a:pt x="3789" y="71840"/>
                  </a:lnTo>
                  <a:lnTo>
                    <a:pt x="112" y="78309"/>
                  </a:lnTo>
                  <a:lnTo>
                    <a:pt x="0" y="84961"/>
                  </a:lnTo>
                  <a:lnTo>
                    <a:pt x="2266" y="91736"/>
                  </a:lnTo>
                  <a:lnTo>
                    <a:pt x="8455" y="96252"/>
                  </a:lnTo>
                  <a:lnTo>
                    <a:pt x="27811" y="101270"/>
                  </a:lnTo>
                  <a:lnTo>
                    <a:pt x="79534" y="97256"/>
                  </a:lnTo>
                  <a:lnTo>
                    <a:pt x="141744" y="98370"/>
                  </a:lnTo>
                  <a:lnTo>
                    <a:pt x="199439" y="115097"/>
                  </a:lnTo>
                  <a:lnTo>
                    <a:pt x="258506" y="139433"/>
                  </a:lnTo>
                  <a:lnTo>
                    <a:pt x="301402" y="171042"/>
                  </a:lnTo>
                  <a:lnTo>
                    <a:pt x="307315" y="180708"/>
                  </a:lnTo>
                  <a:lnTo>
                    <a:pt x="310766" y="200807"/>
                  </a:lnTo>
                  <a:lnTo>
                    <a:pt x="307709" y="208741"/>
                  </a:lnTo>
                  <a:lnTo>
                    <a:pt x="294953" y="220675"/>
                  </a:lnTo>
                  <a:lnTo>
                    <a:pt x="274466" y="226759"/>
                  </a:lnTo>
                  <a:lnTo>
                    <a:pt x="212008" y="230665"/>
                  </a:lnTo>
                  <a:lnTo>
                    <a:pt x="158197" y="225752"/>
                  </a:lnTo>
                  <a:lnTo>
                    <a:pt x="129068" y="223167"/>
                  </a:lnTo>
                  <a:lnTo>
                    <a:pt x="91024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790673" y="1905658"/>
              <a:ext cx="242157" cy="517119"/>
            </a:xfrm>
            <a:custGeom>
              <a:avLst/>
              <a:gdLst/>
              <a:ahLst/>
              <a:cxnLst/>
              <a:rect l="0" t="0" r="0" b="0"/>
              <a:pathLst>
                <a:path w="242157" h="517119">
                  <a:moveTo>
                    <a:pt x="0" y="0"/>
                  </a:moveTo>
                  <a:lnTo>
                    <a:pt x="0" y="52050"/>
                  </a:lnTo>
                  <a:lnTo>
                    <a:pt x="3120" y="101990"/>
                  </a:lnTo>
                  <a:lnTo>
                    <a:pt x="8334" y="149542"/>
                  </a:lnTo>
                  <a:lnTo>
                    <a:pt x="10095" y="212423"/>
                  </a:lnTo>
                  <a:lnTo>
                    <a:pt x="15990" y="261291"/>
                  </a:lnTo>
                  <a:lnTo>
                    <a:pt x="19556" y="312816"/>
                  </a:lnTo>
                  <a:lnTo>
                    <a:pt x="20612" y="359538"/>
                  </a:lnTo>
                  <a:lnTo>
                    <a:pt x="26515" y="419785"/>
                  </a:lnTo>
                  <a:lnTo>
                    <a:pt x="30084" y="472731"/>
                  </a:lnTo>
                  <a:lnTo>
                    <a:pt x="25551" y="512465"/>
                  </a:lnTo>
                  <a:lnTo>
                    <a:pt x="22884" y="517118"/>
                  </a:lnTo>
                  <a:lnTo>
                    <a:pt x="19935" y="516711"/>
                  </a:lnTo>
                  <a:lnTo>
                    <a:pt x="16800" y="512930"/>
                  </a:lnTo>
                  <a:lnTo>
                    <a:pt x="12387" y="485251"/>
                  </a:lnTo>
                  <a:lnTo>
                    <a:pt x="19301" y="433977"/>
                  </a:lnTo>
                  <a:lnTo>
                    <a:pt x="35052" y="381908"/>
                  </a:lnTo>
                  <a:lnTo>
                    <a:pt x="68307" y="327932"/>
                  </a:lnTo>
                  <a:lnTo>
                    <a:pt x="86510" y="311084"/>
                  </a:lnTo>
                  <a:lnTo>
                    <a:pt x="109419" y="302036"/>
                  </a:lnTo>
                  <a:lnTo>
                    <a:pt x="122079" y="299623"/>
                  </a:lnTo>
                  <a:lnTo>
                    <a:pt x="142385" y="303181"/>
                  </a:lnTo>
                  <a:lnTo>
                    <a:pt x="170090" y="321458"/>
                  </a:lnTo>
                  <a:lnTo>
                    <a:pt x="189070" y="340572"/>
                  </a:lnTo>
                  <a:lnTo>
                    <a:pt x="211738" y="377641"/>
                  </a:lnTo>
                  <a:lnTo>
                    <a:pt x="230471" y="432088"/>
                  </a:lnTo>
                  <a:lnTo>
                    <a:pt x="238693" y="470787"/>
                  </a:lnTo>
                  <a:lnTo>
                    <a:pt x="242156" y="5053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091907" y="2194866"/>
              <a:ext cx="530519" cy="232263"/>
            </a:xfrm>
            <a:custGeom>
              <a:avLst/>
              <a:gdLst/>
              <a:ahLst/>
              <a:cxnLst/>
              <a:rect l="0" t="0" r="0" b="0"/>
              <a:pathLst>
                <a:path w="530519" h="232263">
                  <a:moveTo>
                    <a:pt x="109378" y="5589"/>
                  </a:moveTo>
                  <a:lnTo>
                    <a:pt x="92610" y="0"/>
                  </a:lnTo>
                  <a:lnTo>
                    <a:pt x="71900" y="3495"/>
                  </a:lnTo>
                  <a:lnTo>
                    <a:pt x="59826" y="7703"/>
                  </a:lnTo>
                  <a:lnTo>
                    <a:pt x="40172" y="24856"/>
                  </a:lnTo>
                  <a:lnTo>
                    <a:pt x="24807" y="48078"/>
                  </a:lnTo>
                  <a:lnTo>
                    <a:pt x="5412" y="101113"/>
                  </a:lnTo>
                  <a:lnTo>
                    <a:pt x="0" y="128763"/>
                  </a:lnTo>
                  <a:lnTo>
                    <a:pt x="6057" y="181522"/>
                  </a:lnTo>
                  <a:lnTo>
                    <a:pt x="13155" y="203105"/>
                  </a:lnTo>
                  <a:lnTo>
                    <a:pt x="24108" y="220496"/>
                  </a:lnTo>
                  <a:lnTo>
                    <a:pt x="32644" y="226069"/>
                  </a:lnTo>
                  <a:lnTo>
                    <a:pt x="54607" y="232262"/>
                  </a:lnTo>
                  <a:lnTo>
                    <a:pt x="65845" y="230404"/>
                  </a:lnTo>
                  <a:lnTo>
                    <a:pt x="87690" y="218981"/>
                  </a:lnTo>
                  <a:lnTo>
                    <a:pt x="114130" y="187230"/>
                  </a:lnTo>
                  <a:lnTo>
                    <a:pt x="131193" y="153775"/>
                  </a:lnTo>
                  <a:lnTo>
                    <a:pt x="138068" y="110458"/>
                  </a:lnTo>
                  <a:lnTo>
                    <a:pt x="134516" y="71757"/>
                  </a:lnTo>
                  <a:lnTo>
                    <a:pt x="126009" y="52155"/>
                  </a:lnTo>
                  <a:lnTo>
                    <a:pt x="120466" y="43652"/>
                  </a:lnTo>
                  <a:lnTo>
                    <a:pt x="119109" y="35644"/>
                  </a:lnTo>
                  <a:lnTo>
                    <a:pt x="120544" y="27965"/>
                  </a:lnTo>
                  <a:lnTo>
                    <a:pt x="123841" y="20507"/>
                  </a:lnTo>
                  <a:lnTo>
                    <a:pt x="129548" y="17874"/>
                  </a:lnTo>
                  <a:lnTo>
                    <a:pt x="136862" y="18458"/>
                  </a:lnTo>
                  <a:lnTo>
                    <a:pt x="145248" y="21188"/>
                  </a:lnTo>
                  <a:lnTo>
                    <a:pt x="152009" y="26517"/>
                  </a:lnTo>
                  <a:lnTo>
                    <a:pt x="180791" y="70130"/>
                  </a:lnTo>
                  <a:lnTo>
                    <a:pt x="203371" y="129917"/>
                  </a:lnTo>
                  <a:lnTo>
                    <a:pt x="223611" y="173647"/>
                  </a:lnTo>
                  <a:lnTo>
                    <a:pt x="239697" y="188686"/>
                  </a:lnTo>
                  <a:lnTo>
                    <a:pt x="248900" y="194335"/>
                  </a:lnTo>
                  <a:lnTo>
                    <a:pt x="257375" y="194591"/>
                  </a:lnTo>
                  <a:lnTo>
                    <a:pt x="265365" y="191252"/>
                  </a:lnTo>
                  <a:lnTo>
                    <a:pt x="279311" y="178183"/>
                  </a:lnTo>
                  <a:lnTo>
                    <a:pt x="306593" y="122012"/>
                  </a:lnTo>
                  <a:lnTo>
                    <a:pt x="318302" y="105686"/>
                  </a:lnTo>
                  <a:lnTo>
                    <a:pt x="323530" y="103906"/>
                  </a:lnTo>
                  <a:lnTo>
                    <a:pt x="328184" y="106229"/>
                  </a:lnTo>
                  <a:lnTo>
                    <a:pt x="369563" y="164477"/>
                  </a:lnTo>
                  <a:lnTo>
                    <a:pt x="399592" y="204651"/>
                  </a:lnTo>
                  <a:lnTo>
                    <a:pt x="422415" y="221183"/>
                  </a:lnTo>
                  <a:lnTo>
                    <a:pt x="433883" y="224188"/>
                  </a:lnTo>
                  <a:lnTo>
                    <a:pt x="455984" y="221288"/>
                  </a:lnTo>
                  <a:lnTo>
                    <a:pt x="482567" y="206500"/>
                  </a:lnTo>
                  <a:lnTo>
                    <a:pt x="494779" y="187690"/>
                  </a:lnTo>
                  <a:lnTo>
                    <a:pt x="517739" y="137486"/>
                  </a:lnTo>
                  <a:lnTo>
                    <a:pt x="527993" y="77613"/>
                  </a:lnTo>
                  <a:lnTo>
                    <a:pt x="530518" y="3717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726970" y="2168870"/>
              <a:ext cx="234274" cy="293518"/>
            </a:xfrm>
            <a:custGeom>
              <a:avLst/>
              <a:gdLst/>
              <a:ahLst/>
              <a:cxnLst/>
              <a:rect l="0" t="0" r="0" b="0"/>
              <a:pathLst>
                <a:path w="234274" h="293518">
                  <a:moveTo>
                    <a:pt x="116553" y="0"/>
                  </a:moveTo>
                  <a:lnTo>
                    <a:pt x="55681" y="34329"/>
                  </a:lnTo>
                  <a:lnTo>
                    <a:pt x="4384" y="80879"/>
                  </a:lnTo>
                  <a:lnTo>
                    <a:pt x="829" y="89014"/>
                  </a:lnTo>
                  <a:lnTo>
                    <a:pt x="0" y="107412"/>
                  </a:lnTo>
                  <a:lnTo>
                    <a:pt x="3756" y="114892"/>
                  </a:lnTo>
                  <a:lnTo>
                    <a:pt x="17288" y="126322"/>
                  </a:lnTo>
                  <a:lnTo>
                    <a:pt x="50227" y="133745"/>
                  </a:lnTo>
                  <a:lnTo>
                    <a:pt x="102108" y="138593"/>
                  </a:lnTo>
                  <a:lnTo>
                    <a:pt x="163741" y="160508"/>
                  </a:lnTo>
                  <a:lnTo>
                    <a:pt x="193575" y="177280"/>
                  </a:lnTo>
                  <a:lnTo>
                    <a:pt x="217234" y="202656"/>
                  </a:lnTo>
                  <a:lnTo>
                    <a:pt x="233472" y="232402"/>
                  </a:lnTo>
                  <a:lnTo>
                    <a:pt x="234273" y="241502"/>
                  </a:lnTo>
                  <a:lnTo>
                    <a:pt x="228924" y="257853"/>
                  </a:lnTo>
                  <a:lnTo>
                    <a:pt x="212759" y="280212"/>
                  </a:lnTo>
                  <a:lnTo>
                    <a:pt x="190507" y="288315"/>
                  </a:lnTo>
                  <a:lnTo>
                    <a:pt x="134151" y="293517"/>
                  </a:lnTo>
                  <a:lnTo>
                    <a:pt x="109167" y="287990"/>
                  </a:lnTo>
                  <a:lnTo>
                    <a:pt x="74439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360851" y="2126756"/>
              <a:ext cx="251253" cy="290930"/>
            </a:xfrm>
            <a:custGeom>
              <a:avLst/>
              <a:gdLst/>
              <a:ahLst/>
              <a:cxnLst/>
              <a:rect l="0" t="0" r="0" b="0"/>
              <a:pathLst>
                <a:path w="251253" h="290930">
                  <a:moveTo>
                    <a:pt x="135439" y="168456"/>
                  </a:moveTo>
                  <a:lnTo>
                    <a:pt x="144504" y="109839"/>
                  </a:lnTo>
                  <a:lnTo>
                    <a:pt x="139945" y="69460"/>
                  </a:lnTo>
                  <a:lnTo>
                    <a:pt x="125595" y="33449"/>
                  </a:lnTo>
                  <a:lnTo>
                    <a:pt x="100937" y="6141"/>
                  </a:lnTo>
                  <a:lnTo>
                    <a:pt x="91381" y="1754"/>
                  </a:lnTo>
                  <a:lnTo>
                    <a:pt x="71404" y="0"/>
                  </a:lnTo>
                  <a:lnTo>
                    <a:pt x="53946" y="6239"/>
                  </a:lnTo>
                  <a:lnTo>
                    <a:pt x="46015" y="11178"/>
                  </a:lnTo>
                  <a:lnTo>
                    <a:pt x="34084" y="26025"/>
                  </a:lnTo>
                  <a:lnTo>
                    <a:pt x="16893" y="69742"/>
                  </a:lnTo>
                  <a:lnTo>
                    <a:pt x="3401" y="131843"/>
                  </a:lnTo>
                  <a:lnTo>
                    <a:pt x="0" y="181914"/>
                  </a:lnTo>
                  <a:lnTo>
                    <a:pt x="1970" y="241348"/>
                  </a:lnTo>
                  <a:lnTo>
                    <a:pt x="8269" y="267533"/>
                  </a:lnTo>
                  <a:lnTo>
                    <a:pt x="18868" y="286970"/>
                  </a:lnTo>
                  <a:lnTo>
                    <a:pt x="26139" y="290749"/>
                  </a:lnTo>
                  <a:lnTo>
                    <a:pt x="34496" y="290929"/>
                  </a:lnTo>
                  <a:lnTo>
                    <a:pt x="51971" y="284890"/>
                  </a:lnTo>
                  <a:lnTo>
                    <a:pt x="67537" y="274407"/>
                  </a:lnTo>
                  <a:lnTo>
                    <a:pt x="110765" y="216757"/>
                  </a:lnTo>
                  <a:lnTo>
                    <a:pt x="142834" y="167884"/>
                  </a:lnTo>
                  <a:lnTo>
                    <a:pt x="150423" y="145975"/>
                  </a:lnTo>
                  <a:lnTo>
                    <a:pt x="154697" y="116691"/>
                  </a:lnTo>
                  <a:lnTo>
                    <a:pt x="170963" y="169637"/>
                  </a:lnTo>
                  <a:lnTo>
                    <a:pt x="211044" y="228490"/>
                  </a:lnTo>
                  <a:lnTo>
                    <a:pt x="251252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959544" y="2183959"/>
              <a:ext cx="126343" cy="247373"/>
            </a:xfrm>
            <a:custGeom>
              <a:avLst/>
              <a:gdLst/>
              <a:ahLst/>
              <a:cxnLst/>
              <a:rect l="0" t="0" r="0" b="0"/>
              <a:pathLst>
                <a:path w="126343" h="247373">
                  <a:moveTo>
                    <a:pt x="0" y="58611"/>
                  </a:moveTo>
                  <a:lnTo>
                    <a:pt x="5589" y="117227"/>
                  </a:lnTo>
                  <a:lnTo>
                    <a:pt x="17958" y="171401"/>
                  </a:lnTo>
                  <a:lnTo>
                    <a:pt x="31667" y="227163"/>
                  </a:lnTo>
                  <a:lnTo>
                    <a:pt x="36301" y="246996"/>
                  </a:lnTo>
                  <a:lnTo>
                    <a:pt x="35898" y="247372"/>
                  </a:lnTo>
                  <a:lnTo>
                    <a:pt x="20511" y="184309"/>
                  </a:lnTo>
                  <a:lnTo>
                    <a:pt x="6911" y="128673"/>
                  </a:lnTo>
                  <a:lnTo>
                    <a:pt x="2535" y="66558"/>
                  </a:lnTo>
                  <a:lnTo>
                    <a:pt x="6196" y="41085"/>
                  </a:lnTo>
                  <a:lnTo>
                    <a:pt x="17962" y="21186"/>
                  </a:lnTo>
                  <a:lnTo>
                    <a:pt x="26012" y="12604"/>
                  </a:lnTo>
                  <a:lnTo>
                    <a:pt x="47437" y="3068"/>
                  </a:lnTo>
                  <a:lnTo>
                    <a:pt x="71385" y="0"/>
                  </a:lnTo>
                  <a:lnTo>
                    <a:pt x="102260" y="4850"/>
                  </a:lnTo>
                  <a:lnTo>
                    <a:pt x="126342" y="164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116573" y="2216993"/>
              <a:ext cx="158827" cy="234282"/>
            </a:xfrm>
            <a:custGeom>
              <a:avLst/>
              <a:gdLst/>
              <a:ahLst/>
              <a:cxnLst/>
              <a:rect l="0" t="0" r="0" b="0"/>
              <a:pathLst>
                <a:path w="158827" h="234282">
                  <a:moveTo>
                    <a:pt x="11427" y="109805"/>
                  </a:moveTo>
                  <a:lnTo>
                    <a:pt x="33783" y="109805"/>
                  </a:lnTo>
                  <a:lnTo>
                    <a:pt x="95769" y="86085"/>
                  </a:lnTo>
                  <a:lnTo>
                    <a:pt x="121685" y="69371"/>
                  </a:lnTo>
                  <a:lnTo>
                    <a:pt x="133741" y="53230"/>
                  </a:lnTo>
                  <a:lnTo>
                    <a:pt x="138593" y="44012"/>
                  </a:lnTo>
                  <a:lnTo>
                    <a:pt x="140865" y="24412"/>
                  </a:lnTo>
                  <a:lnTo>
                    <a:pt x="139833" y="14271"/>
                  </a:lnTo>
                  <a:lnTo>
                    <a:pt x="134466" y="7511"/>
                  </a:lnTo>
                  <a:lnTo>
                    <a:pt x="116024" y="0"/>
                  </a:lnTo>
                  <a:lnTo>
                    <a:pt x="95349" y="2901"/>
                  </a:lnTo>
                  <a:lnTo>
                    <a:pt x="53481" y="23827"/>
                  </a:lnTo>
                  <a:lnTo>
                    <a:pt x="27526" y="43645"/>
                  </a:lnTo>
                  <a:lnTo>
                    <a:pt x="5018" y="75514"/>
                  </a:lnTo>
                  <a:lnTo>
                    <a:pt x="0" y="104313"/>
                  </a:lnTo>
                  <a:lnTo>
                    <a:pt x="6310" y="164872"/>
                  </a:lnTo>
                  <a:lnTo>
                    <a:pt x="21089" y="202160"/>
                  </a:lnTo>
                  <a:lnTo>
                    <a:pt x="36778" y="218312"/>
                  </a:lnTo>
                  <a:lnTo>
                    <a:pt x="45875" y="224257"/>
                  </a:lnTo>
                  <a:lnTo>
                    <a:pt x="81035" y="232624"/>
                  </a:lnTo>
                  <a:lnTo>
                    <a:pt x="131328" y="234281"/>
                  </a:lnTo>
                  <a:lnTo>
                    <a:pt x="158826" y="2256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412281" y="1926715"/>
              <a:ext cx="31575" cy="547483"/>
            </a:xfrm>
            <a:custGeom>
              <a:avLst/>
              <a:gdLst/>
              <a:ahLst/>
              <a:cxnLst/>
              <a:rect l="0" t="0" r="0" b="0"/>
              <a:pathLst>
                <a:path w="31575" h="547483">
                  <a:moveTo>
                    <a:pt x="10517" y="0"/>
                  </a:moveTo>
                  <a:lnTo>
                    <a:pt x="2183" y="57264"/>
                  </a:lnTo>
                  <a:lnTo>
                    <a:pt x="638" y="109773"/>
                  </a:lnTo>
                  <a:lnTo>
                    <a:pt x="181" y="172905"/>
                  </a:lnTo>
                  <a:lnTo>
                    <a:pt x="73" y="219566"/>
                  </a:lnTo>
                  <a:lnTo>
                    <a:pt x="26" y="267601"/>
                  </a:lnTo>
                  <a:lnTo>
                    <a:pt x="0" y="323914"/>
                  </a:lnTo>
                  <a:lnTo>
                    <a:pt x="7226" y="377628"/>
                  </a:lnTo>
                  <a:lnTo>
                    <a:pt x="15672" y="440395"/>
                  </a:lnTo>
                  <a:lnTo>
                    <a:pt x="21154" y="498426"/>
                  </a:lnTo>
                  <a:lnTo>
                    <a:pt x="31574" y="5474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560354" y="2218599"/>
              <a:ext cx="230942" cy="245056"/>
            </a:xfrm>
            <a:custGeom>
              <a:avLst/>
              <a:gdLst/>
              <a:ahLst/>
              <a:cxnLst/>
              <a:rect l="0" t="0" r="0" b="0"/>
              <a:pathLst>
                <a:path w="230942" h="245056">
                  <a:moveTo>
                    <a:pt x="146713" y="108199"/>
                  </a:moveTo>
                  <a:lnTo>
                    <a:pt x="141124" y="49582"/>
                  </a:lnTo>
                  <a:lnTo>
                    <a:pt x="129021" y="29114"/>
                  </a:lnTo>
                  <a:lnTo>
                    <a:pt x="111944" y="13388"/>
                  </a:lnTo>
                  <a:lnTo>
                    <a:pt x="92656" y="2500"/>
                  </a:lnTo>
                  <a:lnTo>
                    <a:pt x="72385" y="0"/>
                  </a:lnTo>
                  <a:lnTo>
                    <a:pt x="62066" y="971"/>
                  </a:lnTo>
                  <a:lnTo>
                    <a:pt x="52847" y="6298"/>
                  </a:lnTo>
                  <a:lnTo>
                    <a:pt x="36364" y="24695"/>
                  </a:lnTo>
                  <a:lnTo>
                    <a:pt x="15125" y="67397"/>
                  </a:lnTo>
                  <a:lnTo>
                    <a:pt x="2785" y="119680"/>
                  </a:lnTo>
                  <a:lnTo>
                    <a:pt x="0" y="175067"/>
                  </a:lnTo>
                  <a:lnTo>
                    <a:pt x="5858" y="199919"/>
                  </a:lnTo>
                  <a:lnTo>
                    <a:pt x="22310" y="230522"/>
                  </a:lnTo>
                  <a:lnTo>
                    <a:pt x="28682" y="238880"/>
                  </a:lnTo>
                  <a:lnTo>
                    <a:pt x="36441" y="243283"/>
                  </a:lnTo>
                  <a:lnTo>
                    <a:pt x="54420" y="245055"/>
                  </a:lnTo>
                  <a:lnTo>
                    <a:pt x="74108" y="235704"/>
                  </a:lnTo>
                  <a:lnTo>
                    <a:pt x="92217" y="219850"/>
                  </a:lnTo>
                  <a:lnTo>
                    <a:pt x="123058" y="159643"/>
                  </a:lnTo>
                  <a:lnTo>
                    <a:pt x="133592" y="101636"/>
                  </a:lnTo>
                  <a:lnTo>
                    <a:pt x="135415" y="68559"/>
                  </a:lnTo>
                  <a:lnTo>
                    <a:pt x="147592" y="123121"/>
                  </a:lnTo>
                  <a:lnTo>
                    <a:pt x="166514" y="175747"/>
                  </a:lnTo>
                  <a:lnTo>
                    <a:pt x="185985" y="206072"/>
                  </a:lnTo>
                  <a:lnTo>
                    <a:pt x="202773" y="219158"/>
                  </a:lnTo>
                  <a:lnTo>
                    <a:pt x="230941" y="2345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844024" y="1947772"/>
              <a:ext cx="42029" cy="505368"/>
            </a:xfrm>
            <a:custGeom>
              <a:avLst/>
              <a:gdLst/>
              <a:ahLst/>
              <a:cxnLst/>
              <a:rect l="0" t="0" r="0" b="0"/>
              <a:pathLst>
                <a:path w="42029" h="505368">
                  <a:moveTo>
                    <a:pt x="10442" y="0"/>
                  </a:moveTo>
                  <a:lnTo>
                    <a:pt x="2109" y="48930"/>
                  </a:lnTo>
                  <a:lnTo>
                    <a:pt x="347" y="108061"/>
                  </a:lnTo>
                  <a:lnTo>
                    <a:pt x="0" y="164801"/>
                  </a:lnTo>
                  <a:lnTo>
                    <a:pt x="3050" y="221070"/>
                  </a:lnTo>
                  <a:lnTo>
                    <a:pt x="8982" y="277244"/>
                  </a:lnTo>
                  <a:lnTo>
                    <a:pt x="18559" y="335741"/>
                  </a:lnTo>
                  <a:lnTo>
                    <a:pt x="27145" y="391157"/>
                  </a:lnTo>
                  <a:lnTo>
                    <a:pt x="31379" y="442802"/>
                  </a:lnTo>
                  <a:lnTo>
                    <a:pt x="42028" y="5053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717596" y="2137285"/>
              <a:ext cx="294799" cy="84229"/>
            </a:xfrm>
            <a:custGeom>
              <a:avLst/>
              <a:gdLst/>
              <a:ahLst/>
              <a:cxnLst/>
              <a:rect l="0" t="0" r="0" b="0"/>
              <a:pathLst>
                <a:path w="294799" h="84229">
                  <a:moveTo>
                    <a:pt x="294798" y="0"/>
                  </a:moveTo>
                  <a:lnTo>
                    <a:pt x="283619" y="11178"/>
                  </a:lnTo>
                  <a:lnTo>
                    <a:pt x="233665" y="27511"/>
                  </a:lnTo>
                  <a:lnTo>
                    <a:pt x="173710" y="42002"/>
                  </a:lnTo>
                  <a:lnTo>
                    <a:pt x="116202" y="56130"/>
                  </a:lnTo>
                  <a:lnTo>
                    <a:pt x="56921" y="70185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9054941" y="2284683"/>
              <a:ext cx="10096" cy="189515"/>
            </a:xfrm>
            <a:custGeom>
              <a:avLst/>
              <a:gdLst/>
              <a:ahLst/>
              <a:cxnLst/>
              <a:rect l="0" t="0" r="0" b="0"/>
              <a:pathLst>
                <a:path w="10096" h="189515">
                  <a:moveTo>
                    <a:pt x="10095" y="0"/>
                  </a:moveTo>
                  <a:lnTo>
                    <a:pt x="1762" y="37478"/>
                  </a:lnTo>
                  <a:lnTo>
                    <a:pt x="0" y="94491"/>
                  </a:lnTo>
                  <a:lnTo>
                    <a:pt x="6888" y="151333"/>
                  </a:lnTo>
                  <a:lnTo>
                    <a:pt x="10095" y="1895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9075565" y="213728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9151532" y="2274155"/>
              <a:ext cx="110476" cy="202046"/>
            </a:xfrm>
            <a:custGeom>
              <a:avLst/>
              <a:gdLst/>
              <a:ahLst/>
              <a:cxnLst/>
              <a:rect l="0" t="0" r="0" b="0"/>
              <a:pathLst>
                <a:path w="110476" h="202046">
                  <a:moveTo>
                    <a:pt x="71432" y="0"/>
                  </a:moveTo>
                  <a:lnTo>
                    <a:pt x="54664" y="5589"/>
                  </a:lnTo>
                  <a:lnTo>
                    <a:pt x="40192" y="17692"/>
                  </a:lnTo>
                  <a:lnTo>
                    <a:pt x="22011" y="44237"/>
                  </a:lnTo>
                  <a:lnTo>
                    <a:pt x="5388" y="90236"/>
                  </a:lnTo>
                  <a:lnTo>
                    <a:pt x="0" y="136181"/>
                  </a:lnTo>
                  <a:lnTo>
                    <a:pt x="4979" y="163470"/>
                  </a:lnTo>
                  <a:lnTo>
                    <a:pt x="9583" y="175661"/>
                  </a:lnTo>
                  <a:lnTo>
                    <a:pt x="24056" y="192325"/>
                  </a:lnTo>
                  <a:lnTo>
                    <a:pt x="32829" y="198407"/>
                  </a:lnTo>
                  <a:lnTo>
                    <a:pt x="51935" y="202045"/>
                  </a:lnTo>
                  <a:lnTo>
                    <a:pt x="61944" y="201377"/>
                  </a:lnTo>
                  <a:lnTo>
                    <a:pt x="79303" y="191276"/>
                  </a:lnTo>
                  <a:lnTo>
                    <a:pt x="93647" y="173919"/>
                  </a:lnTo>
                  <a:lnTo>
                    <a:pt x="107129" y="137839"/>
                  </a:lnTo>
                  <a:lnTo>
                    <a:pt x="110475" y="97513"/>
                  </a:lnTo>
                  <a:lnTo>
                    <a:pt x="104837" y="48204"/>
                  </a:lnTo>
                  <a:lnTo>
                    <a:pt x="103017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9254549" y="2263626"/>
              <a:ext cx="226629" cy="231628"/>
            </a:xfrm>
            <a:custGeom>
              <a:avLst/>
              <a:gdLst/>
              <a:ahLst/>
              <a:cxnLst/>
              <a:rect l="0" t="0" r="0" b="0"/>
              <a:pathLst>
                <a:path w="226629" h="231628">
                  <a:moveTo>
                    <a:pt x="0" y="0"/>
                  </a:moveTo>
                  <a:lnTo>
                    <a:pt x="25217" y="19151"/>
                  </a:lnTo>
                  <a:lnTo>
                    <a:pt x="51535" y="52728"/>
                  </a:lnTo>
                  <a:lnTo>
                    <a:pt x="72094" y="105996"/>
                  </a:lnTo>
                  <a:lnTo>
                    <a:pt x="87421" y="161578"/>
                  </a:lnTo>
                  <a:lnTo>
                    <a:pt x="98173" y="198004"/>
                  </a:lnTo>
                  <a:lnTo>
                    <a:pt x="98204" y="203363"/>
                  </a:lnTo>
                  <a:lnTo>
                    <a:pt x="95884" y="204596"/>
                  </a:lnTo>
                  <a:lnTo>
                    <a:pt x="91999" y="203078"/>
                  </a:lnTo>
                  <a:lnTo>
                    <a:pt x="89409" y="197386"/>
                  </a:lnTo>
                  <a:lnTo>
                    <a:pt x="79321" y="136103"/>
                  </a:lnTo>
                  <a:lnTo>
                    <a:pt x="82046" y="77751"/>
                  </a:lnTo>
                  <a:lnTo>
                    <a:pt x="85921" y="37596"/>
                  </a:lnTo>
                  <a:lnTo>
                    <a:pt x="95119" y="18269"/>
                  </a:lnTo>
                  <a:lnTo>
                    <a:pt x="103188" y="12180"/>
                  </a:lnTo>
                  <a:lnTo>
                    <a:pt x="124630" y="5413"/>
                  </a:lnTo>
                  <a:lnTo>
                    <a:pt x="134560" y="5949"/>
                  </a:lnTo>
                  <a:lnTo>
                    <a:pt x="151831" y="12783"/>
                  </a:lnTo>
                  <a:lnTo>
                    <a:pt x="174708" y="35373"/>
                  </a:lnTo>
                  <a:lnTo>
                    <a:pt x="207350" y="93060"/>
                  </a:lnTo>
                  <a:lnTo>
                    <a:pt x="214988" y="116230"/>
                  </a:lnTo>
                  <a:lnTo>
                    <a:pt x="223011" y="169232"/>
                  </a:lnTo>
                  <a:lnTo>
                    <a:pt x="226628" y="194537"/>
                  </a:lnTo>
                  <a:lnTo>
                    <a:pt x="221098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9505506" y="2210984"/>
              <a:ext cx="180447" cy="247989"/>
            </a:xfrm>
            <a:custGeom>
              <a:avLst/>
              <a:gdLst/>
              <a:ahLst/>
              <a:cxnLst/>
              <a:rect l="0" t="0" r="0" b="0"/>
              <a:pathLst>
                <a:path w="180447" h="247989">
                  <a:moveTo>
                    <a:pt x="107012" y="0"/>
                  </a:moveTo>
                  <a:lnTo>
                    <a:pt x="95834" y="11179"/>
                  </a:lnTo>
                  <a:lnTo>
                    <a:pt x="41444" y="34329"/>
                  </a:lnTo>
                  <a:lnTo>
                    <a:pt x="18209" y="48012"/>
                  </a:lnTo>
                  <a:lnTo>
                    <a:pt x="3984" y="65793"/>
                  </a:lnTo>
                  <a:lnTo>
                    <a:pt x="0" y="85393"/>
                  </a:lnTo>
                  <a:lnTo>
                    <a:pt x="576" y="95533"/>
                  </a:lnTo>
                  <a:lnTo>
                    <a:pt x="4469" y="103463"/>
                  </a:lnTo>
                  <a:lnTo>
                    <a:pt x="18153" y="115394"/>
                  </a:lnTo>
                  <a:lnTo>
                    <a:pt x="75944" y="140035"/>
                  </a:lnTo>
                  <a:lnTo>
                    <a:pt x="131256" y="161002"/>
                  </a:lnTo>
                  <a:lnTo>
                    <a:pt x="173672" y="186611"/>
                  </a:lnTo>
                  <a:lnTo>
                    <a:pt x="178358" y="195767"/>
                  </a:lnTo>
                  <a:lnTo>
                    <a:pt x="180446" y="218419"/>
                  </a:lnTo>
                  <a:lnTo>
                    <a:pt x="177025" y="227501"/>
                  </a:lnTo>
                  <a:lnTo>
                    <a:pt x="163865" y="240712"/>
                  </a:lnTo>
                  <a:lnTo>
                    <a:pt x="143198" y="247363"/>
                  </a:lnTo>
                  <a:lnTo>
                    <a:pt x="102137" y="247988"/>
                  </a:lnTo>
                  <a:lnTo>
                    <a:pt x="54370" y="242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9686218" y="2032000"/>
              <a:ext cx="168456" cy="473783"/>
            </a:xfrm>
            <a:custGeom>
              <a:avLst/>
              <a:gdLst/>
              <a:ahLst/>
              <a:cxnLst/>
              <a:rect l="0" t="0" r="0" b="0"/>
              <a:pathLst>
                <a:path w="168456" h="473783">
                  <a:moveTo>
                    <a:pt x="0" y="0"/>
                  </a:moveTo>
                  <a:lnTo>
                    <a:pt x="8333" y="48930"/>
                  </a:lnTo>
                  <a:lnTo>
                    <a:pt x="15684" y="108061"/>
                  </a:lnTo>
                  <a:lnTo>
                    <a:pt x="21165" y="165971"/>
                  </a:lnTo>
                  <a:lnTo>
                    <a:pt x="29181" y="229403"/>
                  </a:lnTo>
                  <a:lnTo>
                    <a:pt x="33992" y="276201"/>
                  </a:lnTo>
                  <a:lnTo>
                    <a:pt x="46098" y="338827"/>
                  </a:lnTo>
                  <a:lnTo>
                    <a:pt x="56292" y="398830"/>
                  </a:lnTo>
                  <a:lnTo>
                    <a:pt x="60642" y="456724"/>
                  </a:lnTo>
                  <a:lnTo>
                    <a:pt x="59145" y="454221"/>
                  </a:lnTo>
                  <a:lnTo>
                    <a:pt x="54568" y="425872"/>
                  </a:lnTo>
                  <a:lnTo>
                    <a:pt x="58611" y="374371"/>
                  </a:lnTo>
                  <a:lnTo>
                    <a:pt x="67409" y="333063"/>
                  </a:lnTo>
                  <a:lnTo>
                    <a:pt x="73015" y="324987"/>
                  </a:lnTo>
                  <a:lnTo>
                    <a:pt x="80262" y="320773"/>
                  </a:lnTo>
                  <a:lnTo>
                    <a:pt x="88603" y="319134"/>
                  </a:lnTo>
                  <a:lnTo>
                    <a:pt x="96503" y="321550"/>
                  </a:lnTo>
                  <a:lnTo>
                    <a:pt x="111521" y="333594"/>
                  </a:lnTo>
                  <a:lnTo>
                    <a:pt x="133129" y="365694"/>
                  </a:lnTo>
                  <a:lnTo>
                    <a:pt x="156972" y="429104"/>
                  </a:lnTo>
                  <a:lnTo>
                    <a:pt x="168455" y="4737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9886259" y="2368911"/>
              <a:ext cx="10530" cy="115815"/>
            </a:xfrm>
            <a:custGeom>
              <a:avLst/>
              <a:gdLst/>
              <a:ahLst/>
              <a:cxnLst/>
              <a:rect l="0" t="0" r="0" b="0"/>
              <a:pathLst>
                <a:path w="10530" h="115815">
                  <a:moveTo>
                    <a:pt x="0" y="0"/>
                  </a:moveTo>
                  <a:lnTo>
                    <a:pt x="5589" y="62093"/>
                  </a:lnTo>
                  <a:lnTo>
                    <a:pt x="10529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9833616" y="220045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9976041" y="2269706"/>
              <a:ext cx="103065" cy="464852"/>
            </a:xfrm>
            <a:custGeom>
              <a:avLst/>
              <a:gdLst/>
              <a:ahLst/>
              <a:cxnLst/>
              <a:rect l="0" t="0" r="0" b="0"/>
              <a:pathLst>
                <a:path w="103065" h="464852">
                  <a:moveTo>
                    <a:pt x="26032" y="172905"/>
                  </a:moveTo>
                  <a:lnTo>
                    <a:pt x="34365" y="221836"/>
                  </a:lnTo>
                  <a:lnTo>
                    <a:pt x="35909" y="269681"/>
                  </a:lnTo>
                  <a:lnTo>
                    <a:pt x="42021" y="332661"/>
                  </a:lnTo>
                  <a:lnTo>
                    <a:pt x="45586" y="381547"/>
                  </a:lnTo>
                  <a:lnTo>
                    <a:pt x="54027" y="434827"/>
                  </a:lnTo>
                  <a:lnTo>
                    <a:pt x="56553" y="464851"/>
                  </a:lnTo>
                  <a:lnTo>
                    <a:pt x="56131" y="441382"/>
                  </a:lnTo>
                  <a:lnTo>
                    <a:pt x="46102" y="387288"/>
                  </a:lnTo>
                  <a:lnTo>
                    <a:pt x="36268" y="340541"/>
                  </a:lnTo>
                  <a:lnTo>
                    <a:pt x="25945" y="287306"/>
                  </a:lnTo>
                  <a:lnTo>
                    <a:pt x="11976" y="237877"/>
                  </a:lnTo>
                  <a:lnTo>
                    <a:pt x="7049" y="188256"/>
                  </a:lnTo>
                  <a:lnTo>
                    <a:pt x="0" y="134690"/>
                  </a:lnTo>
                  <a:lnTo>
                    <a:pt x="3949" y="72593"/>
                  </a:lnTo>
                  <a:lnTo>
                    <a:pt x="15994" y="18386"/>
                  </a:lnTo>
                  <a:lnTo>
                    <a:pt x="19340" y="6721"/>
                  </a:lnTo>
                  <a:lnTo>
                    <a:pt x="25080" y="1285"/>
                  </a:lnTo>
                  <a:lnTo>
                    <a:pt x="32416" y="0"/>
                  </a:lnTo>
                  <a:lnTo>
                    <a:pt x="40816" y="1483"/>
                  </a:lnTo>
                  <a:lnTo>
                    <a:pt x="56389" y="12489"/>
                  </a:lnTo>
                  <a:lnTo>
                    <a:pt x="91380" y="50915"/>
                  </a:lnTo>
                  <a:lnTo>
                    <a:pt x="101089" y="69554"/>
                  </a:lnTo>
                  <a:lnTo>
                    <a:pt x="103064" y="92656"/>
                  </a:lnTo>
                  <a:lnTo>
                    <a:pt x="98873" y="117352"/>
                  </a:lnTo>
                  <a:lnTo>
                    <a:pt x="89212" y="140026"/>
                  </a:lnTo>
                  <a:lnTo>
                    <a:pt x="73999" y="155562"/>
                  </a:lnTo>
                  <a:lnTo>
                    <a:pt x="26032" y="1834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368497" y="2726880"/>
            <a:ext cx="7454786" cy="710662"/>
            <a:chOff x="368497" y="2726880"/>
            <a:chExt cx="7454786" cy="710662"/>
          </a:xfrm>
        </p:grpSpPr>
        <p:sp>
          <p:nvSpPr>
            <p:cNvPr id="52" name="Freeform 51"/>
            <p:cNvSpPr/>
            <p:nvPr/>
          </p:nvSpPr>
          <p:spPr>
            <a:xfrm>
              <a:off x="368497" y="2726880"/>
              <a:ext cx="196736" cy="475508"/>
            </a:xfrm>
            <a:custGeom>
              <a:avLst/>
              <a:gdLst/>
              <a:ahLst/>
              <a:cxnLst/>
              <a:rect l="0" t="0" r="0" b="0"/>
              <a:pathLst>
                <a:path w="196736" h="475508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0" y="169786"/>
                  </a:lnTo>
                  <a:lnTo>
                    <a:pt x="3119" y="222663"/>
                  </a:lnTo>
                  <a:lnTo>
                    <a:pt x="9065" y="283149"/>
                  </a:lnTo>
                  <a:lnTo>
                    <a:pt x="10095" y="334111"/>
                  </a:lnTo>
                  <a:lnTo>
                    <a:pt x="10400" y="386255"/>
                  </a:lnTo>
                  <a:lnTo>
                    <a:pt x="11673" y="446702"/>
                  </a:lnTo>
                  <a:lnTo>
                    <a:pt x="16587" y="475507"/>
                  </a:lnTo>
                  <a:lnTo>
                    <a:pt x="15737" y="474933"/>
                  </a:lnTo>
                  <a:lnTo>
                    <a:pt x="14001" y="471040"/>
                  </a:lnTo>
                  <a:lnTo>
                    <a:pt x="11214" y="422765"/>
                  </a:lnTo>
                  <a:lnTo>
                    <a:pt x="13783" y="363143"/>
                  </a:lnTo>
                  <a:lnTo>
                    <a:pt x="25141" y="327917"/>
                  </a:lnTo>
                  <a:lnTo>
                    <a:pt x="49940" y="284573"/>
                  </a:lnTo>
                  <a:lnTo>
                    <a:pt x="66649" y="269587"/>
                  </a:lnTo>
                  <a:lnTo>
                    <a:pt x="76018" y="263953"/>
                  </a:lnTo>
                  <a:lnTo>
                    <a:pt x="95787" y="260812"/>
                  </a:lnTo>
                  <a:lnTo>
                    <a:pt x="116271" y="264486"/>
                  </a:lnTo>
                  <a:lnTo>
                    <a:pt x="168516" y="292381"/>
                  </a:lnTo>
                  <a:lnTo>
                    <a:pt x="183301" y="308932"/>
                  </a:lnTo>
                  <a:lnTo>
                    <a:pt x="188881" y="318259"/>
                  </a:lnTo>
                  <a:lnTo>
                    <a:pt x="196735" y="359331"/>
                  </a:lnTo>
                  <a:lnTo>
                    <a:pt x="193472" y="397367"/>
                  </a:lnTo>
                  <a:lnTo>
                    <a:pt x="185034" y="416814"/>
                  </a:lnTo>
                  <a:lnTo>
                    <a:pt x="172314" y="433255"/>
                  </a:lnTo>
                  <a:lnTo>
                    <a:pt x="154963" y="448362"/>
                  </a:lnTo>
                  <a:lnTo>
                    <a:pt x="119874" y="464431"/>
                  </a:lnTo>
                  <a:lnTo>
                    <a:pt x="96561" y="466507"/>
                  </a:lnTo>
                  <a:lnTo>
                    <a:pt x="36286" y="456447"/>
                  </a:lnTo>
                  <a:lnTo>
                    <a:pt x="0" y="4527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31709" y="3019259"/>
              <a:ext cx="154343" cy="216066"/>
            </a:xfrm>
            <a:custGeom>
              <a:avLst/>
              <a:gdLst/>
              <a:ahLst/>
              <a:cxnLst/>
              <a:rect l="0" t="0" r="0" b="0"/>
              <a:pathLst>
                <a:path w="154343" h="216066">
                  <a:moveTo>
                    <a:pt x="0" y="86647"/>
                  </a:moveTo>
                  <a:lnTo>
                    <a:pt x="37478" y="94981"/>
                  </a:lnTo>
                  <a:lnTo>
                    <a:pt x="72326" y="93406"/>
                  </a:lnTo>
                  <a:lnTo>
                    <a:pt x="121132" y="82393"/>
                  </a:lnTo>
                  <a:lnTo>
                    <a:pt x="141964" y="66429"/>
                  </a:lnTo>
                  <a:lnTo>
                    <a:pt x="150795" y="55621"/>
                  </a:lnTo>
                  <a:lnTo>
                    <a:pt x="154342" y="44906"/>
                  </a:lnTo>
                  <a:lnTo>
                    <a:pt x="152045" y="23642"/>
                  </a:lnTo>
                  <a:lnTo>
                    <a:pt x="145817" y="15398"/>
                  </a:lnTo>
                  <a:lnTo>
                    <a:pt x="126419" y="3118"/>
                  </a:lnTo>
                  <a:lnTo>
                    <a:pt x="99080" y="0"/>
                  </a:lnTo>
                  <a:lnTo>
                    <a:pt x="69772" y="3684"/>
                  </a:lnTo>
                  <a:lnTo>
                    <a:pt x="45048" y="13120"/>
                  </a:lnTo>
                  <a:lnTo>
                    <a:pt x="28600" y="28232"/>
                  </a:lnTo>
                  <a:lnTo>
                    <a:pt x="8509" y="66530"/>
                  </a:lnTo>
                  <a:lnTo>
                    <a:pt x="2522" y="103043"/>
                  </a:lnTo>
                  <a:lnTo>
                    <a:pt x="6337" y="137909"/>
                  </a:lnTo>
                  <a:lnTo>
                    <a:pt x="20465" y="170466"/>
                  </a:lnTo>
                  <a:lnTo>
                    <a:pt x="39469" y="196750"/>
                  </a:lnTo>
                  <a:lnTo>
                    <a:pt x="65507" y="213767"/>
                  </a:lnTo>
                  <a:lnTo>
                    <a:pt x="88386" y="216065"/>
                  </a:lnTo>
                  <a:lnTo>
                    <a:pt x="121335" y="210781"/>
                  </a:lnTo>
                  <a:lnTo>
                    <a:pt x="147399" y="20246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916268" y="2800580"/>
              <a:ext cx="20769" cy="400084"/>
            </a:xfrm>
            <a:custGeom>
              <a:avLst/>
              <a:gdLst/>
              <a:ahLst/>
              <a:cxnLst/>
              <a:rect l="0" t="0" r="0" b="0"/>
              <a:pathLst>
                <a:path w="20769" h="400084">
                  <a:moveTo>
                    <a:pt x="10239" y="0"/>
                  </a:moveTo>
                  <a:lnTo>
                    <a:pt x="4650" y="62093"/>
                  </a:lnTo>
                  <a:lnTo>
                    <a:pt x="686" y="120713"/>
                  </a:lnTo>
                  <a:lnTo>
                    <a:pt x="0" y="167828"/>
                  </a:lnTo>
                  <a:lnTo>
                    <a:pt x="966" y="230921"/>
                  </a:lnTo>
                  <a:lnTo>
                    <a:pt x="8142" y="293419"/>
                  </a:lnTo>
                  <a:lnTo>
                    <a:pt x="16507" y="347162"/>
                  </a:lnTo>
                  <a:lnTo>
                    <a:pt x="20768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779108" y="2947979"/>
              <a:ext cx="252685" cy="42115"/>
            </a:xfrm>
            <a:custGeom>
              <a:avLst/>
              <a:gdLst/>
              <a:ahLst/>
              <a:cxnLst/>
              <a:rect l="0" t="0" r="0" b="0"/>
              <a:pathLst>
                <a:path w="252685" h="42115">
                  <a:moveTo>
                    <a:pt x="252684" y="0"/>
                  </a:moveTo>
                  <a:lnTo>
                    <a:pt x="203754" y="8333"/>
                  </a:lnTo>
                  <a:lnTo>
                    <a:pt x="155908" y="12998"/>
                  </a:lnTo>
                  <a:lnTo>
                    <a:pt x="92928" y="19465"/>
                  </a:lnTo>
                  <a:lnTo>
                    <a:pt x="32732" y="3230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039548" y="3021678"/>
              <a:ext cx="248929" cy="186437"/>
            </a:xfrm>
            <a:custGeom>
              <a:avLst/>
              <a:gdLst/>
              <a:ahLst/>
              <a:cxnLst/>
              <a:rect l="0" t="0" r="0" b="0"/>
              <a:pathLst>
                <a:path w="248929" h="186437">
                  <a:moveTo>
                    <a:pt x="13301" y="42114"/>
                  </a:moveTo>
                  <a:lnTo>
                    <a:pt x="2123" y="53293"/>
                  </a:lnTo>
                  <a:lnTo>
                    <a:pt x="0" y="60095"/>
                  </a:lnTo>
                  <a:lnTo>
                    <a:pt x="7766" y="117445"/>
                  </a:lnTo>
                  <a:lnTo>
                    <a:pt x="17250" y="155292"/>
                  </a:lnTo>
                  <a:lnTo>
                    <a:pt x="30264" y="174693"/>
                  </a:lnTo>
                  <a:lnTo>
                    <a:pt x="38648" y="183143"/>
                  </a:lnTo>
                  <a:lnTo>
                    <a:pt x="47747" y="186436"/>
                  </a:lnTo>
                  <a:lnTo>
                    <a:pt x="57322" y="186292"/>
                  </a:lnTo>
                  <a:lnTo>
                    <a:pt x="67215" y="183856"/>
                  </a:lnTo>
                  <a:lnTo>
                    <a:pt x="84446" y="168672"/>
                  </a:lnTo>
                  <a:lnTo>
                    <a:pt x="97564" y="146325"/>
                  </a:lnTo>
                  <a:lnTo>
                    <a:pt x="106118" y="115626"/>
                  </a:lnTo>
                  <a:lnTo>
                    <a:pt x="109104" y="115688"/>
                  </a:lnTo>
                  <a:lnTo>
                    <a:pt x="155303" y="170226"/>
                  </a:lnTo>
                  <a:lnTo>
                    <a:pt x="173509" y="180162"/>
                  </a:lnTo>
                  <a:lnTo>
                    <a:pt x="182108" y="180939"/>
                  </a:lnTo>
                  <a:lnTo>
                    <a:pt x="197901" y="175564"/>
                  </a:lnTo>
                  <a:lnTo>
                    <a:pt x="219946" y="159384"/>
                  </a:lnTo>
                  <a:lnTo>
                    <a:pt x="235706" y="134183"/>
                  </a:lnTo>
                  <a:lnTo>
                    <a:pt x="247785" y="104489"/>
                  </a:lnTo>
                  <a:lnTo>
                    <a:pt x="248928" y="83875"/>
                  </a:lnTo>
                  <a:lnTo>
                    <a:pt x="237049" y="32709"/>
                  </a:lnTo>
                  <a:lnTo>
                    <a:pt x="22387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376103" y="2999954"/>
              <a:ext cx="118944" cy="200710"/>
            </a:xfrm>
            <a:custGeom>
              <a:avLst/>
              <a:gdLst/>
              <a:ahLst/>
              <a:cxnLst/>
              <a:rect l="0" t="0" r="0" b="0"/>
              <a:pathLst>
                <a:path w="118944" h="200710">
                  <a:moveTo>
                    <a:pt x="3130" y="116481"/>
                  </a:moveTo>
                  <a:lnTo>
                    <a:pt x="57005" y="98522"/>
                  </a:lnTo>
                  <a:lnTo>
                    <a:pt x="86553" y="87113"/>
                  </a:lnTo>
                  <a:lnTo>
                    <a:pt x="102988" y="75743"/>
                  </a:lnTo>
                  <a:lnTo>
                    <a:pt x="107136" y="68265"/>
                  </a:lnTo>
                  <a:lnTo>
                    <a:pt x="108626" y="50598"/>
                  </a:lnTo>
                  <a:lnTo>
                    <a:pt x="102270" y="34167"/>
                  </a:lnTo>
                  <a:lnTo>
                    <a:pt x="90476" y="19065"/>
                  </a:lnTo>
                  <a:lnTo>
                    <a:pt x="73536" y="4555"/>
                  </a:lnTo>
                  <a:lnTo>
                    <a:pt x="64105" y="920"/>
                  </a:lnTo>
                  <a:lnTo>
                    <a:pt x="44268" y="0"/>
                  </a:lnTo>
                  <a:lnTo>
                    <a:pt x="26873" y="6610"/>
                  </a:lnTo>
                  <a:lnTo>
                    <a:pt x="18958" y="11648"/>
                  </a:lnTo>
                  <a:lnTo>
                    <a:pt x="7045" y="26605"/>
                  </a:lnTo>
                  <a:lnTo>
                    <a:pt x="2230" y="35506"/>
                  </a:lnTo>
                  <a:lnTo>
                    <a:pt x="0" y="60995"/>
                  </a:lnTo>
                  <a:lnTo>
                    <a:pt x="8101" y="113840"/>
                  </a:lnTo>
                  <a:lnTo>
                    <a:pt x="28779" y="147284"/>
                  </a:lnTo>
                  <a:lnTo>
                    <a:pt x="59972" y="180450"/>
                  </a:lnTo>
                  <a:lnTo>
                    <a:pt x="87432" y="194186"/>
                  </a:lnTo>
                  <a:lnTo>
                    <a:pt x="118943" y="20070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561663" y="2987545"/>
              <a:ext cx="134270" cy="192062"/>
            </a:xfrm>
            <a:custGeom>
              <a:avLst/>
              <a:gdLst/>
              <a:ahLst/>
              <a:cxnLst/>
              <a:rect l="0" t="0" r="0" b="0"/>
              <a:pathLst>
                <a:path w="134270" h="192062">
                  <a:moveTo>
                    <a:pt x="38668" y="107833"/>
                  </a:moveTo>
                  <a:lnTo>
                    <a:pt x="92543" y="88705"/>
                  </a:lnTo>
                  <a:lnTo>
                    <a:pt x="112915" y="77495"/>
                  </a:lnTo>
                  <a:lnTo>
                    <a:pt x="127429" y="61594"/>
                  </a:lnTo>
                  <a:lnTo>
                    <a:pt x="132937" y="52440"/>
                  </a:lnTo>
                  <a:lnTo>
                    <a:pt x="134269" y="42828"/>
                  </a:lnTo>
                  <a:lnTo>
                    <a:pt x="129511" y="22790"/>
                  </a:lnTo>
                  <a:lnTo>
                    <a:pt x="122627" y="14873"/>
                  </a:lnTo>
                  <a:lnTo>
                    <a:pt x="102499" y="2956"/>
                  </a:lnTo>
                  <a:lnTo>
                    <a:pt x="77956" y="0"/>
                  </a:lnTo>
                  <a:lnTo>
                    <a:pt x="52620" y="3755"/>
                  </a:lnTo>
                  <a:lnTo>
                    <a:pt x="29661" y="13223"/>
                  </a:lnTo>
                  <a:lnTo>
                    <a:pt x="13998" y="28349"/>
                  </a:lnTo>
                  <a:lnTo>
                    <a:pt x="8183" y="37296"/>
                  </a:lnTo>
                  <a:lnTo>
                    <a:pt x="0" y="72245"/>
                  </a:lnTo>
                  <a:lnTo>
                    <a:pt x="3164" y="106647"/>
                  </a:lnTo>
                  <a:lnTo>
                    <a:pt x="17100" y="139067"/>
                  </a:lnTo>
                  <a:lnTo>
                    <a:pt x="36047" y="165311"/>
                  </a:lnTo>
                  <a:lnTo>
                    <a:pt x="62068" y="182315"/>
                  </a:lnTo>
                  <a:lnTo>
                    <a:pt x="122896" y="19206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763806" y="2954847"/>
              <a:ext cx="162910" cy="235288"/>
            </a:xfrm>
            <a:custGeom>
              <a:avLst/>
              <a:gdLst/>
              <a:ahLst/>
              <a:cxnLst/>
              <a:rect l="0" t="0" r="0" b="0"/>
              <a:pathLst>
                <a:path w="162910" h="235288">
                  <a:moveTo>
                    <a:pt x="15510" y="98417"/>
                  </a:moveTo>
                  <a:lnTo>
                    <a:pt x="15510" y="152561"/>
                  </a:lnTo>
                  <a:lnTo>
                    <a:pt x="21575" y="206023"/>
                  </a:lnTo>
                  <a:lnTo>
                    <a:pt x="20723" y="205249"/>
                  </a:lnTo>
                  <a:lnTo>
                    <a:pt x="10950" y="178791"/>
                  </a:lnTo>
                  <a:lnTo>
                    <a:pt x="4990" y="124129"/>
                  </a:lnTo>
                  <a:lnTo>
                    <a:pt x="0" y="67058"/>
                  </a:lnTo>
                  <a:lnTo>
                    <a:pt x="5107" y="40026"/>
                  </a:lnTo>
                  <a:lnTo>
                    <a:pt x="15176" y="16313"/>
                  </a:lnTo>
                  <a:lnTo>
                    <a:pt x="23476" y="8586"/>
                  </a:lnTo>
                  <a:lnTo>
                    <a:pt x="45176" y="0"/>
                  </a:lnTo>
                  <a:lnTo>
                    <a:pt x="56344" y="1220"/>
                  </a:lnTo>
                  <a:lnTo>
                    <a:pt x="78112" y="11934"/>
                  </a:lnTo>
                  <a:lnTo>
                    <a:pt x="110098" y="43287"/>
                  </a:lnTo>
                  <a:lnTo>
                    <a:pt x="130623" y="76623"/>
                  </a:lnTo>
                  <a:lnTo>
                    <a:pt x="151826" y="138239"/>
                  </a:lnTo>
                  <a:lnTo>
                    <a:pt x="159625" y="174557"/>
                  </a:lnTo>
                  <a:lnTo>
                    <a:pt x="162909" y="23528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345248" y="2977947"/>
              <a:ext cx="244763" cy="459595"/>
            </a:xfrm>
            <a:custGeom>
              <a:avLst/>
              <a:gdLst/>
              <a:ahLst/>
              <a:cxnLst/>
              <a:rect l="0" t="0" r="0" b="0"/>
              <a:pathLst>
                <a:path w="244763" h="459595">
                  <a:moveTo>
                    <a:pt x="118420" y="85845"/>
                  </a:moveTo>
                  <a:lnTo>
                    <a:pt x="129598" y="74667"/>
                  </a:lnTo>
                  <a:lnTo>
                    <a:pt x="131721" y="66695"/>
                  </a:lnTo>
                  <a:lnTo>
                    <a:pt x="130961" y="45359"/>
                  </a:lnTo>
                  <a:lnTo>
                    <a:pt x="123604" y="26517"/>
                  </a:lnTo>
                  <a:lnTo>
                    <a:pt x="118366" y="18217"/>
                  </a:lnTo>
                  <a:lnTo>
                    <a:pt x="103188" y="5876"/>
                  </a:lnTo>
                  <a:lnTo>
                    <a:pt x="94228" y="947"/>
                  </a:lnTo>
                  <a:lnTo>
                    <a:pt x="83574" y="0"/>
                  </a:lnTo>
                  <a:lnTo>
                    <a:pt x="59259" y="5188"/>
                  </a:lnTo>
                  <a:lnTo>
                    <a:pt x="30441" y="21263"/>
                  </a:lnTo>
                  <a:lnTo>
                    <a:pt x="17707" y="37255"/>
                  </a:lnTo>
                  <a:lnTo>
                    <a:pt x="0" y="76117"/>
                  </a:lnTo>
                  <a:lnTo>
                    <a:pt x="15" y="118318"/>
                  </a:lnTo>
                  <a:lnTo>
                    <a:pt x="7428" y="156688"/>
                  </a:lnTo>
                  <a:lnTo>
                    <a:pt x="12840" y="165829"/>
                  </a:lnTo>
                  <a:lnTo>
                    <a:pt x="28212" y="179105"/>
                  </a:lnTo>
                  <a:lnTo>
                    <a:pt x="49862" y="182667"/>
                  </a:lnTo>
                  <a:lnTo>
                    <a:pt x="62186" y="181978"/>
                  </a:lnTo>
                  <a:lnTo>
                    <a:pt x="85238" y="171855"/>
                  </a:lnTo>
                  <a:lnTo>
                    <a:pt x="123044" y="142349"/>
                  </a:lnTo>
                  <a:lnTo>
                    <a:pt x="129692" y="141062"/>
                  </a:lnTo>
                  <a:lnTo>
                    <a:pt x="135293" y="143714"/>
                  </a:lnTo>
                  <a:lnTo>
                    <a:pt x="140197" y="148991"/>
                  </a:lnTo>
                  <a:lnTo>
                    <a:pt x="142297" y="157188"/>
                  </a:lnTo>
                  <a:lnTo>
                    <a:pt x="140381" y="210206"/>
                  </a:lnTo>
                  <a:lnTo>
                    <a:pt x="139745" y="267362"/>
                  </a:lnTo>
                  <a:lnTo>
                    <a:pt x="139556" y="328751"/>
                  </a:lnTo>
                  <a:lnTo>
                    <a:pt x="139500" y="388275"/>
                  </a:lnTo>
                  <a:lnTo>
                    <a:pt x="139484" y="439836"/>
                  </a:lnTo>
                  <a:lnTo>
                    <a:pt x="139480" y="459594"/>
                  </a:lnTo>
                  <a:lnTo>
                    <a:pt x="145067" y="415548"/>
                  </a:lnTo>
                  <a:lnTo>
                    <a:pt x="172261" y="360024"/>
                  </a:lnTo>
                  <a:lnTo>
                    <a:pt x="186803" y="341063"/>
                  </a:lnTo>
                  <a:lnTo>
                    <a:pt x="244762" y="30694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542307" y="2979564"/>
              <a:ext cx="171356" cy="201075"/>
            </a:xfrm>
            <a:custGeom>
              <a:avLst/>
              <a:gdLst/>
              <a:ahLst/>
              <a:cxnLst/>
              <a:rect l="0" t="0" r="0" b="0"/>
              <a:pathLst>
                <a:path w="171356" h="201075">
                  <a:moveTo>
                    <a:pt x="5589" y="10529"/>
                  </a:moveTo>
                  <a:lnTo>
                    <a:pt x="0" y="27297"/>
                  </a:lnTo>
                  <a:lnTo>
                    <a:pt x="4044" y="85975"/>
                  </a:lnTo>
                  <a:lnTo>
                    <a:pt x="10873" y="146314"/>
                  </a:lnTo>
                  <a:lnTo>
                    <a:pt x="20026" y="170704"/>
                  </a:lnTo>
                  <a:lnTo>
                    <a:pt x="25742" y="180483"/>
                  </a:lnTo>
                  <a:lnTo>
                    <a:pt x="44571" y="194469"/>
                  </a:lnTo>
                  <a:lnTo>
                    <a:pt x="56144" y="199836"/>
                  </a:lnTo>
                  <a:lnTo>
                    <a:pt x="67368" y="201074"/>
                  </a:lnTo>
                  <a:lnTo>
                    <a:pt x="89198" y="196211"/>
                  </a:lnTo>
                  <a:lnTo>
                    <a:pt x="115630" y="180320"/>
                  </a:lnTo>
                  <a:lnTo>
                    <a:pt x="138279" y="160793"/>
                  </a:lnTo>
                  <a:lnTo>
                    <a:pt x="154219" y="134600"/>
                  </a:lnTo>
                  <a:lnTo>
                    <a:pt x="168916" y="84733"/>
                  </a:lnTo>
                  <a:lnTo>
                    <a:pt x="171355" y="40184"/>
                  </a:lnTo>
                  <a:lnTo>
                    <a:pt x="16351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785594" y="2967651"/>
              <a:ext cx="193972" cy="222484"/>
            </a:xfrm>
            <a:custGeom>
              <a:avLst/>
              <a:gdLst/>
              <a:ahLst/>
              <a:cxnLst/>
              <a:rect l="0" t="0" r="0" b="0"/>
              <a:pathLst>
                <a:path w="193972" h="222484">
                  <a:moveTo>
                    <a:pt x="109743" y="148784"/>
                  </a:moveTo>
                  <a:lnTo>
                    <a:pt x="115332" y="132016"/>
                  </a:lnTo>
                  <a:lnTo>
                    <a:pt x="114956" y="114425"/>
                  </a:lnTo>
                  <a:lnTo>
                    <a:pt x="105183" y="63358"/>
                  </a:lnTo>
                  <a:lnTo>
                    <a:pt x="95394" y="25207"/>
                  </a:lnTo>
                  <a:lnTo>
                    <a:pt x="89648" y="16096"/>
                  </a:lnTo>
                  <a:lnTo>
                    <a:pt x="73906" y="2854"/>
                  </a:lnTo>
                  <a:lnTo>
                    <a:pt x="64794" y="25"/>
                  </a:lnTo>
                  <a:lnTo>
                    <a:pt x="45312" y="0"/>
                  </a:lnTo>
                  <a:lnTo>
                    <a:pt x="37543" y="3971"/>
                  </a:lnTo>
                  <a:lnTo>
                    <a:pt x="25791" y="17742"/>
                  </a:lnTo>
                  <a:lnTo>
                    <a:pt x="4956" y="79896"/>
                  </a:lnTo>
                  <a:lnTo>
                    <a:pt x="0" y="109978"/>
                  </a:lnTo>
                  <a:lnTo>
                    <a:pt x="6350" y="161006"/>
                  </a:lnTo>
                  <a:lnTo>
                    <a:pt x="9229" y="174479"/>
                  </a:lnTo>
                  <a:lnTo>
                    <a:pt x="14657" y="184631"/>
                  </a:lnTo>
                  <a:lnTo>
                    <a:pt x="30048" y="199031"/>
                  </a:lnTo>
                  <a:lnTo>
                    <a:pt x="51706" y="203091"/>
                  </a:lnTo>
                  <a:lnTo>
                    <a:pt x="64033" y="202536"/>
                  </a:lnTo>
                  <a:lnTo>
                    <a:pt x="74590" y="198657"/>
                  </a:lnTo>
                  <a:lnTo>
                    <a:pt x="92559" y="184988"/>
                  </a:lnTo>
                  <a:lnTo>
                    <a:pt x="110241" y="157561"/>
                  </a:lnTo>
                  <a:lnTo>
                    <a:pt x="124356" y="116636"/>
                  </a:lnTo>
                  <a:lnTo>
                    <a:pt x="124164" y="116823"/>
                  </a:lnTo>
                  <a:lnTo>
                    <a:pt x="122866" y="120458"/>
                  </a:lnTo>
                  <a:lnTo>
                    <a:pt x="135153" y="176640"/>
                  </a:lnTo>
                  <a:lnTo>
                    <a:pt x="147942" y="196650"/>
                  </a:lnTo>
                  <a:lnTo>
                    <a:pt x="164155" y="211002"/>
                  </a:lnTo>
                  <a:lnTo>
                    <a:pt x="193971" y="2224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000621" y="2989455"/>
              <a:ext cx="141111" cy="200680"/>
            </a:xfrm>
            <a:custGeom>
              <a:avLst/>
              <a:gdLst/>
              <a:ahLst/>
              <a:cxnLst/>
              <a:rect l="0" t="0" r="0" b="0"/>
              <a:pathLst>
                <a:path w="141111" h="200680">
                  <a:moveTo>
                    <a:pt x="0" y="63809"/>
                  </a:moveTo>
                  <a:lnTo>
                    <a:pt x="1" y="117953"/>
                  </a:lnTo>
                  <a:lnTo>
                    <a:pt x="6066" y="170245"/>
                  </a:lnTo>
                  <a:lnTo>
                    <a:pt x="2318" y="152017"/>
                  </a:lnTo>
                  <a:lnTo>
                    <a:pt x="306" y="90560"/>
                  </a:lnTo>
                  <a:lnTo>
                    <a:pt x="11493" y="32973"/>
                  </a:lnTo>
                  <a:lnTo>
                    <a:pt x="14681" y="22195"/>
                  </a:lnTo>
                  <a:lnTo>
                    <a:pt x="20316" y="13839"/>
                  </a:lnTo>
                  <a:lnTo>
                    <a:pt x="35936" y="1436"/>
                  </a:lnTo>
                  <a:lnTo>
                    <a:pt x="45014" y="0"/>
                  </a:lnTo>
                  <a:lnTo>
                    <a:pt x="64460" y="4644"/>
                  </a:lnTo>
                  <a:lnTo>
                    <a:pt x="81682" y="17626"/>
                  </a:lnTo>
                  <a:lnTo>
                    <a:pt x="111801" y="60146"/>
                  </a:lnTo>
                  <a:lnTo>
                    <a:pt x="131875" y="113605"/>
                  </a:lnTo>
                  <a:lnTo>
                    <a:pt x="141110" y="154082"/>
                  </a:lnTo>
                  <a:lnTo>
                    <a:pt x="136871" y="20067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212655" y="2779523"/>
              <a:ext cx="40652" cy="421141"/>
            </a:xfrm>
            <a:custGeom>
              <a:avLst/>
              <a:gdLst/>
              <a:ahLst/>
              <a:cxnLst/>
              <a:rect l="0" t="0" r="0" b="0"/>
              <a:pathLst>
                <a:path w="40652" h="421141">
                  <a:moveTo>
                    <a:pt x="9065" y="0"/>
                  </a:moveTo>
                  <a:lnTo>
                    <a:pt x="5946" y="48931"/>
                  </a:lnTo>
                  <a:lnTo>
                    <a:pt x="0" y="108061"/>
                  </a:lnTo>
                  <a:lnTo>
                    <a:pt x="4559" y="167459"/>
                  </a:lnTo>
                  <a:lnTo>
                    <a:pt x="7730" y="220153"/>
                  </a:lnTo>
                  <a:lnTo>
                    <a:pt x="16037" y="272644"/>
                  </a:lnTo>
                  <a:lnTo>
                    <a:pt x="24715" y="335150"/>
                  </a:lnTo>
                  <a:lnTo>
                    <a:pt x="32530" y="394536"/>
                  </a:lnTo>
                  <a:lnTo>
                    <a:pt x="40651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116435" y="2958507"/>
              <a:ext cx="242156" cy="52644"/>
            </a:xfrm>
            <a:custGeom>
              <a:avLst/>
              <a:gdLst/>
              <a:ahLst/>
              <a:cxnLst/>
              <a:rect l="0" t="0" r="0" b="0"/>
              <a:pathLst>
                <a:path w="242156" h="52644">
                  <a:moveTo>
                    <a:pt x="242155" y="0"/>
                  </a:moveTo>
                  <a:lnTo>
                    <a:pt x="183538" y="1"/>
                  </a:lnTo>
                  <a:lnTo>
                    <a:pt x="136600" y="9576"/>
                  </a:lnTo>
                  <a:lnTo>
                    <a:pt x="83481" y="29665"/>
                  </a:lnTo>
                  <a:lnTo>
                    <a:pt x="24685" y="47710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414526" y="3063792"/>
              <a:ext cx="7236" cy="115815"/>
            </a:xfrm>
            <a:custGeom>
              <a:avLst/>
              <a:gdLst/>
              <a:ahLst/>
              <a:cxnLst/>
              <a:rect l="0" t="0" r="0" b="0"/>
              <a:pathLst>
                <a:path w="7236" h="115815">
                  <a:moveTo>
                    <a:pt x="7235" y="0"/>
                  </a:moveTo>
                  <a:lnTo>
                    <a:pt x="0" y="27556"/>
                  </a:lnTo>
                  <a:lnTo>
                    <a:pt x="477" y="80660"/>
                  </a:lnTo>
                  <a:lnTo>
                    <a:pt x="7235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411233" y="294797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576916" y="2811108"/>
              <a:ext cx="34359" cy="357970"/>
            </a:xfrm>
            <a:custGeom>
              <a:avLst/>
              <a:gdLst/>
              <a:ahLst/>
              <a:cxnLst/>
              <a:rect l="0" t="0" r="0" b="0"/>
              <a:pathLst>
                <a:path w="34359" h="357970">
                  <a:moveTo>
                    <a:pt x="13301" y="0"/>
                  </a:moveTo>
                  <a:lnTo>
                    <a:pt x="0" y="39688"/>
                  </a:lnTo>
                  <a:lnTo>
                    <a:pt x="1878" y="89988"/>
                  </a:lnTo>
                  <a:lnTo>
                    <a:pt x="8185" y="144378"/>
                  </a:lnTo>
                  <a:lnTo>
                    <a:pt x="13460" y="198492"/>
                  </a:lnTo>
                  <a:lnTo>
                    <a:pt x="20238" y="247286"/>
                  </a:lnTo>
                  <a:lnTo>
                    <a:pt x="23935" y="297618"/>
                  </a:lnTo>
                  <a:lnTo>
                    <a:pt x="34358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484932" y="2982857"/>
              <a:ext cx="210571" cy="7237"/>
            </a:xfrm>
            <a:custGeom>
              <a:avLst/>
              <a:gdLst/>
              <a:ahLst/>
              <a:cxnLst/>
              <a:rect l="0" t="0" r="0" b="0"/>
              <a:pathLst>
                <a:path w="210571" h="7237">
                  <a:moveTo>
                    <a:pt x="210570" y="7236"/>
                  </a:moveTo>
                  <a:lnTo>
                    <a:pt x="183014" y="0"/>
                  </a:lnTo>
                  <a:lnTo>
                    <a:pt x="129911" y="477"/>
                  </a:lnTo>
                  <a:lnTo>
                    <a:pt x="79344" y="5901"/>
                  </a:lnTo>
                  <a:lnTo>
                    <a:pt x="21739" y="6972"/>
                  </a:lnTo>
                  <a:lnTo>
                    <a:pt x="0" y="723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742079" y="3000621"/>
              <a:ext cx="16595" cy="178986"/>
            </a:xfrm>
            <a:custGeom>
              <a:avLst/>
              <a:gdLst/>
              <a:ahLst/>
              <a:cxnLst/>
              <a:rect l="0" t="0" r="0" b="0"/>
              <a:pathLst>
                <a:path w="16595" h="178986">
                  <a:moveTo>
                    <a:pt x="6066" y="0"/>
                  </a:moveTo>
                  <a:lnTo>
                    <a:pt x="0" y="33622"/>
                  </a:lnTo>
                  <a:lnTo>
                    <a:pt x="7640" y="85324"/>
                  </a:lnTo>
                  <a:lnTo>
                    <a:pt x="14826" y="146186"/>
                  </a:lnTo>
                  <a:lnTo>
                    <a:pt x="16594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737616" y="291639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841331" y="2946696"/>
              <a:ext cx="114426" cy="222382"/>
            </a:xfrm>
            <a:custGeom>
              <a:avLst/>
              <a:gdLst/>
              <a:ahLst/>
              <a:cxnLst/>
              <a:rect l="0" t="0" r="0" b="0"/>
              <a:pathLst>
                <a:path w="114426" h="222382">
                  <a:moveTo>
                    <a:pt x="12099" y="85511"/>
                  </a:moveTo>
                  <a:lnTo>
                    <a:pt x="49577" y="93844"/>
                  </a:lnTo>
                  <a:lnTo>
                    <a:pt x="61650" y="94576"/>
                  </a:lnTo>
                  <a:lnTo>
                    <a:pt x="81305" y="89150"/>
                  </a:lnTo>
                  <a:lnTo>
                    <a:pt x="89822" y="84427"/>
                  </a:lnTo>
                  <a:lnTo>
                    <a:pt x="102405" y="69822"/>
                  </a:lnTo>
                  <a:lnTo>
                    <a:pt x="110726" y="50462"/>
                  </a:lnTo>
                  <a:lnTo>
                    <a:pt x="114425" y="26260"/>
                  </a:lnTo>
                  <a:lnTo>
                    <a:pt x="111902" y="16764"/>
                  </a:lnTo>
                  <a:lnTo>
                    <a:pt x="106710" y="9264"/>
                  </a:lnTo>
                  <a:lnTo>
                    <a:pt x="99740" y="3094"/>
                  </a:lnTo>
                  <a:lnTo>
                    <a:pt x="91583" y="151"/>
                  </a:lnTo>
                  <a:lnTo>
                    <a:pt x="73161" y="0"/>
                  </a:lnTo>
                  <a:lnTo>
                    <a:pt x="43059" y="6492"/>
                  </a:lnTo>
                  <a:lnTo>
                    <a:pt x="35079" y="11775"/>
                  </a:lnTo>
                  <a:lnTo>
                    <a:pt x="17088" y="37147"/>
                  </a:lnTo>
                  <a:lnTo>
                    <a:pt x="4178" y="60896"/>
                  </a:lnTo>
                  <a:lnTo>
                    <a:pt x="0" y="87049"/>
                  </a:lnTo>
                  <a:lnTo>
                    <a:pt x="6850" y="136378"/>
                  </a:lnTo>
                  <a:lnTo>
                    <a:pt x="27873" y="178747"/>
                  </a:lnTo>
                  <a:lnTo>
                    <a:pt x="40946" y="195579"/>
                  </a:lnTo>
                  <a:lnTo>
                    <a:pt x="67050" y="212620"/>
                  </a:lnTo>
                  <a:lnTo>
                    <a:pt x="106855" y="2223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063305" y="2969036"/>
              <a:ext cx="188897" cy="193496"/>
            </a:xfrm>
            <a:custGeom>
              <a:avLst/>
              <a:gdLst/>
              <a:ahLst/>
              <a:cxnLst/>
              <a:rect l="0" t="0" r="0" b="0"/>
              <a:pathLst>
                <a:path w="188897" h="193496">
                  <a:moveTo>
                    <a:pt x="137565" y="0"/>
                  </a:moveTo>
                  <a:lnTo>
                    <a:pt x="78948" y="5589"/>
                  </a:lnTo>
                  <a:lnTo>
                    <a:pt x="34349" y="19128"/>
                  </a:lnTo>
                  <a:lnTo>
                    <a:pt x="17212" y="30338"/>
                  </a:lnTo>
                  <a:lnTo>
                    <a:pt x="4916" y="46239"/>
                  </a:lnTo>
                  <a:lnTo>
                    <a:pt x="0" y="55392"/>
                  </a:lnTo>
                  <a:lnTo>
                    <a:pt x="231" y="62664"/>
                  </a:lnTo>
                  <a:lnTo>
                    <a:pt x="3895" y="68683"/>
                  </a:lnTo>
                  <a:lnTo>
                    <a:pt x="9847" y="73864"/>
                  </a:lnTo>
                  <a:lnTo>
                    <a:pt x="65995" y="94316"/>
                  </a:lnTo>
                  <a:lnTo>
                    <a:pt x="128270" y="112246"/>
                  </a:lnTo>
                  <a:lnTo>
                    <a:pt x="158781" y="119297"/>
                  </a:lnTo>
                  <a:lnTo>
                    <a:pt x="170426" y="125155"/>
                  </a:lnTo>
                  <a:lnTo>
                    <a:pt x="186485" y="141022"/>
                  </a:lnTo>
                  <a:lnTo>
                    <a:pt x="188896" y="148997"/>
                  </a:lnTo>
                  <a:lnTo>
                    <a:pt x="188163" y="156653"/>
                  </a:lnTo>
                  <a:lnTo>
                    <a:pt x="185335" y="164097"/>
                  </a:lnTo>
                  <a:lnTo>
                    <a:pt x="178770" y="170229"/>
                  </a:lnTo>
                  <a:lnTo>
                    <a:pt x="127148" y="192332"/>
                  </a:lnTo>
                  <a:lnTo>
                    <a:pt x="106029" y="193495"/>
                  </a:lnTo>
                  <a:lnTo>
                    <a:pt x="48448" y="190037"/>
                  </a:lnTo>
                  <a:lnTo>
                    <a:pt x="21752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696577" y="2937450"/>
              <a:ext cx="192565" cy="190836"/>
            </a:xfrm>
            <a:custGeom>
              <a:avLst/>
              <a:gdLst/>
              <a:ahLst/>
              <a:cxnLst/>
              <a:rect l="0" t="0" r="0" b="0"/>
              <a:pathLst>
                <a:path w="192565" h="190836">
                  <a:moveTo>
                    <a:pt x="20190" y="10529"/>
                  </a:moveTo>
                  <a:lnTo>
                    <a:pt x="9011" y="27296"/>
                  </a:lnTo>
                  <a:lnTo>
                    <a:pt x="2059" y="60081"/>
                  </a:lnTo>
                  <a:lnTo>
                    <a:pt x="0" y="99430"/>
                  </a:lnTo>
                  <a:lnTo>
                    <a:pt x="10568" y="140725"/>
                  </a:lnTo>
                  <a:lnTo>
                    <a:pt x="25272" y="162371"/>
                  </a:lnTo>
                  <a:lnTo>
                    <a:pt x="43505" y="178620"/>
                  </a:lnTo>
                  <a:lnTo>
                    <a:pt x="63307" y="189741"/>
                  </a:lnTo>
                  <a:lnTo>
                    <a:pt x="74671" y="190835"/>
                  </a:lnTo>
                  <a:lnTo>
                    <a:pt x="99776" y="185812"/>
                  </a:lnTo>
                  <a:lnTo>
                    <a:pt x="134628" y="169829"/>
                  </a:lnTo>
                  <a:lnTo>
                    <a:pt x="161591" y="144687"/>
                  </a:lnTo>
                  <a:lnTo>
                    <a:pt x="183258" y="104749"/>
                  </a:lnTo>
                  <a:lnTo>
                    <a:pt x="191321" y="83990"/>
                  </a:lnTo>
                  <a:lnTo>
                    <a:pt x="192564" y="59946"/>
                  </a:lnTo>
                  <a:lnTo>
                    <a:pt x="18864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977099" y="2913620"/>
              <a:ext cx="203072" cy="214520"/>
            </a:xfrm>
            <a:custGeom>
              <a:avLst/>
              <a:gdLst/>
              <a:ahLst/>
              <a:cxnLst/>
              <a:rect l="0" t="0" r="0" b="0"/>
              <a:pathLst>
                <a:path w="203072" h="214520">
                  <a:moveTo>
                    <a:pt x="129222" y="13302"/>
                  </a:moveTo>
                  <a:lnTo>
                    <a:pt x="118043" y="2124"/>
                  </a:lnTo>
                  <a:lnTo>
                    <a:pt x="110071" y="0"/>
                  </a:lnTo>
                  <a:lnTo>
                    <a:pt x="63655" y="4999"/>
                  </a:lnTo>
                  <a:lnTo>
                    <a:pt x="39250" y="11951"/>
                  </a:lnTo>
                  <a:lnTo>
                    <a:pt x="20604" y="22840"/>
                  </a:lnTo>
                  <a:lnTo>
                    <a:pt x="7638" y="38598"/>
                  </a:lnTo>
                  <a:lnTo>
                    <a:pt x="2542" y="47713"/>
                  </a:lnTo>
                  <a:lnTo>
                    <a:pt x="0" y="67200"/>
                  </a:lnTo>
                  <a:lnTo>
                    <a:pt x="960" y="77310"/>
                  </a:lnTo>
                  <a:lnTo>
                    <a:pt x="7449" y="85220"/>
                  </a:lnTo>
                  <a:lnTo>
                    <a:pt x="30257" y="97128"/>
                  </a:lnTo>
                  <a:lnTo>
                    <a:pt x="82984" y="107069"/>
                  </a:lnTo>
                  <a:lnTo>
                    <a:pt x="139207" y="122428"/>
                  </a:lnTo>
                  <a:lnTo>
                    <a:pt x="171175" y="132723"/>
                  </a:lnTo>
                  <a:lnTo>
                    <a:pt x="189202" y="145927"/>
                  </a:lnTo>
                  <a:lnTo>
                    <a:pt x="197285" y="154361"/>
                  </a:lnTo>
                  <a:lnTo>
                    <a:pt x="201503" y="164663"/>
                  </a:lnTo>
                  <a:lnTo>
                    <a:pt x="203071" y="188588"/>
                  </a:lnTo>
                  <a:lnTo>
                    <a:pt x="199512" y="198010"/>
                  </a:lnTo>
                  <a:lnTo>
                    <a:pt x="186198" y="211598"/>
                  </a:lnTo>
                  <a:lnTo>
                    <a:pt x="176565" y="214519"/>
                  </a:lnTo>
                  <a:lnTo>
                    <a:pt x="141819" y="213042"/>
                  </a:lnTo>
                  <a:lnTo>
                    <a:pt x="87108" y="2028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297297" y="2969036"/>
              <a:ext cx="19595" cy="147400"/>
            </a:xfrm>
            <a:custGeom>
              <a:avLst/>
              <a:gdLst/>
              <a:ahLst/>
              <a:cxnLst/>
              <a:rect l="0" t="0" r="0" b="0"/>
              <a:pathLst>
                <a:path w="19595" h="147400">
                  <a:moveTo>
                    <a:pt x="9065" y="0"/>
                  </a:moveTo>
                  <a:lnTo>
                    <a:pt x="0" y="58617"/>
                  </a:lnTo>
                  <a:lnTo>
                    <a:pt x="10182" y="115213"/>
                  </a:lnTo>
                  <a:lnTo>
                    <a:pt x="19594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285306" y="283216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432704" y="2952802"/>
              <a:ext cx="157929" cy="174162"/>
            </a:xfrm>
            <a:custGeom>
              <a:avLst/>
              <a:gdLst/>
              <a:ahLst/>
              <a:cxnLst/>
              <a:rect l="0" t="0" r="0" b="0"/>
              <a:pathLst>
                <a:path w="157929" h="174162">
                  <a:moveTo>
                    <a:pt x="0" y="89933"/>
                  </a:moveTo>
                  <a:lnTo>
                    <a:pt x="3120" y="132625"/>
                  </a:lnTo>
                  <a:lnTo>
                    <a:pt x="6066" y="146342"/>
                  </a:lnTo>
                  <a:lnTo>
                    <a:pt x="3476" y="140740"/>
                  </a:lnTo>
                  <a:lnTo>
                    <a:pt x="1857" y="94077"/>
                  </a:lnTo>
                  <a:lnTo>
                    <a:pt x="14745" y="37836"/>
                  </a:lnTo>
                  <a:lnTo>
                    <a:pt x="30366" y="11456"/>
                  </a:lnTo>
                  <a:lnTo>
                    <a:pt x="38961" y="6030"/>
                  </a:lnTo>
                  <a:lnTo>
                    <a:pt x="60990" y="0"/>
                  </a:lnTo>
                  <a:lnTo>
                    <a:pt x="72246" y="1902"/>
                  </a:lnTo>
                  <a:lnTo>
                    <a:pt x="94110" y="13374"/>
                  </a:lnTo>
                  <a:lnTo>
                    <a:pt x="120562" y="39563"/>
                  </a:lnTo>
                  <a:lnTo>
                    <a:pt x="142055" y="88259"/>
                  </a:lnTo>
                  <a:lnTo>
                    <a:pt x="154446" y="139819"/>
                  </a:lnTo>
                  <a:lnTo>
                    <a:pt x="157928" y="17416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671733" y="2948163"/>
              <a:ext cx="179937" cy="349426"/>
            </a:xfrm>
            <a:custGeom>
              <a:avLst/>
              <a:gdLst/>
              <a:ahLst/>
              <a:cxnLst/>
              <a:rect l="0" t="0" r="0" b="0"/>
              <a:pathLst>
                <a:path w="179937" h="349426">
                  <a:moveTo>
                    <a:pt x="87355" y="105101"/>
                  </a:moveTo>
                  <a:lnTo>
                    <a:pt x="102996" y="87120"/>
                  </a:lnTo>
                  <a:lnTo>
                    <a:pt x="111074" y="70203"/>
                  </a:lnTo>
                  <a:lnTo>
                    <a:pt x="112325" y="47867"/>
                  </a:lnTo>
                  <a:lnTo>
                    <a:pt x="107811" y="24682"/>
                  </a:lnTo>
                  <a:lnTo>
                    <a:pt x="98006" y="6578"/>
                  </a:lnTo>
                  <a:lnTo>
                    <a:pt x="90946" y="1984"/>
                  </a:lnTo>
                  <a:lnTo>
                    <a:pt x="73743" y="0"/>
                  </a:lnTo>
                  <a:lnTo>
                    <a:pt x="44327" y="5460"/>
                  </a:lnTo>
                  <a:lnTo>
                    <a:pt x="18974" y="20075"/>
                  </a:lnTo>
                  <a:lnTo>
                    <a:pt x="7050" y="35726"/>
                  </a:lnTo>
                  <a:lnTo>
                    <a:pt x="2233" y="44813"/>
                  </a:lnTo>
                  <a:lnTo>
                    <a:pt x="0" y="64268"/>
                  </a:lnTo>
                  <a:lnTo>
                    <a:pt x="8098" y="105354"/>
                  </a:lnTo>
                  <a:lnTo>
                    <a:pt x="13460" y="113459"/>
                  </a:lnTo>
                  <a:lnTo>
                    <a:pt x="28777" y="125583"/>
                  </a:lnTo>
                  <a:lnTo>
                    <a:pt x="50402" y="128632"/>
                  </a:lnTo>
                  <a:lnTo>
                    <a:pt x="73271" y="124918"/>
                  </a:lnTo>
                  <a:lnTo>
                    <a:pt x="91234" y="115468"/>
                  </a:lnTo>
                  <a:lnTo>
                    <a:pt x="114501" y="91405"/>
                  </a:lnTo>
                  <a:lnTo>
                    <a:pt x="120660" y="88951"/>
                  </a:lnTo>
                  <a:lnTo>
                    <a:pt x="125936" y="90825"/>
                  </a:lnTo>
                  <a:lnTo>
                    <a:pt x="130623" y="95583"/>
                  </a:lnTo>
                  <a:lnTo>
                    <a:pt x="135831" y="113349"/>
                  </a:lnTo>
                  <a:lnTo>
                    <a:pt x="145001" y="149659"/>
                  </a:lnTo>
                  <a:lnTo>
                    <a:pt x="163472" y="203850"/>
                  </a:lnTo>
                  <a:lnTo>
                    <a:pt x="177216" y="259614"/>
                  </a:lnTo>
                  <a:lnTo>
                    <a:pt x="179936" y="287637"/>
                  </a:lnTo>
                  <a:lnTo>
                    <a:pt x="174906" y="312570"/>
                  </a:lnTo>
                  <a:lnTo>
                    <a:pt x="170289" y="324132"/>
                  </a:lnTo>
                  <a:lnTo>
                    <a:pt x="162531" y="333010"/>
                  </a:lnTo>
                  <a:lnTo>
                    <a:pt x="141433" y="345994"/>
                  </a:lnTo>
                  <a:lnTo>
                    <a:pt x="119579" y="349425"/>
                  </a:lnTo>
                  <a:lnTo>
                    <a:pt x="60316" y="347542"/>
                  </a:lnTo>
                  <a:lnTo>
                    <a:pt x="24184" y="3472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148642" y="2853222"/>
              <a:ext cx="168457" cy="194745"/>
            </a:xfrm>
            <a:custGeom>
              <a:avLst/>
              <a:gdLst/>
              <a:ahLst/>
              <a:cxnLst/>
              <a:rect l="0" t="0" r="0" b="0"/>
              <a:pathLst>
                <a:path w="168457" h="194745">
                  <a:moveTo>
                    <a:pt x="0" y="31586"/>
                  </a:moveTo>
                  <a:lnTo>
                    <a:pt x="26364" y="93866"/>
                  </a:lnTo>
                  <a:lnTo>
                    <a:pt x="59898" y="156193"/>
                  </a:lnTo>
                  <a:lnTo>
                    <a:pt x="75199" y="188999"/>
                  </a:lnTo>
                  <a:lnTo>
                    <a:pt x="81719" y="193850"/>
                  </a:lnTo>
                  <a:lnTo>
                    <a:pt x="89574" y="194744"/>
                  </a:lnTo>
                  <a:lnTo>
                    <a:pt x="98321" y="193000"/>
                  </a:lnTo>
                  <a:lnTo>
                    <a:pt x="104152" y="187159"/>
                  </a:lnTo>
                  <a:lnTo>
                    <a:pt x="119867" y="131203"/>
                  </a:lnTo>
                  <a:lnTo>
                    <a:pt x="134639" y="77953"/>
                  </a:lnTo>
                  <a:lnTo>
                    <a:pt x="159988" y="21618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374037" y="2928108"/>
              <a:ext cx="185217" cy="146977"/>
            </a:xfrm>
            <a:custGeom>
              <a:avLst/>
              <a:gdLst/>
              <a:ahLst/>
              <a:cxnLst/>
              <a:rect l="0" t="0" r="0" b="0"/>
              <a:pathLst>
                <a:path w="185217" h="146977">
                  <a:moveTo>
                    <a:pt x="100989" y="61985"/>
                  </a:moveTo>
                  <a:lnTo>
                    <a:pt x="100989" y="39628"/>
                  </a:lnTo>
                  <a:lnTo>
                    <a:pt x="89810" y="8957"/>
                  </a:lnTo>
                  <a:lnTo>
                    <a:pt x="83008" y="3237"/>
                  </a:lnTo>
                  <a:lnTo>
                    <a:pt x="74963" y="593"/>
                  </a:lnTo>
                  <a:lnTo>
                    <a:pt x="66091" y="0"/>
                  </a:lnTo>
                  <a:lnTo>
                    <a:pt x="46874" y="5580"/>
                  </a:lnTo>
                  <a:lnTo>
                    <a:pt x="27805" y="17029"/>
                  </a:lnTo>
                  <a:lnTo>
                    <a:pt x="11531" y="33816"/>
                  </a:lnTo>
                  <a:lnTo>
                    <a:pt x="2738" y="56094"/>
                  </a:lnTo>
                  <a:lnTo>
                    <a:pt x="0" y="80424"/>
                  </a:lnTo>
                  <a:lnTo>
                    <a:pt x="2683" y="102935"/>
                  </a:lnTo>
                  <a:lnTo>
                    <a:pt x="10894" y="121519"/>
                  </a:lnTo>
                  <a:lnTo>
                    <a:pt x="16359" y="129751"/>
                  </a:lnTo>
                  <a:lnTo>
                    <a:pt x="25851" y="135238"/>
                  </a:lnTo>
                  <a:lnTo>
                    <a:pt x="51997" y="141335"/>
                  </a:lnTo>
                  <a:lnTo>
                    <a:pt x="63648" y="139452"/>
                  </a:lnTo>
                  <a:lnTo>
                    <a:pt x="82833" y="128000"/>
                  </a:lnTo>
                  <a:lnTo>
                    <a:pt x="96039" y="108093"/>
                  </a:lnTo>
                  <a:lnTo>
                    <a:pt x="101199" y="96233"/>
                  </a:lnTo>
                  <a:lnTo>
                    <a:pt x="105808" y="91836"/>
                  </a:lnTo>
                  <a:lnTo>
                    <a:pt x="110050" y="92414"/>
                  </a:lnTo>
                  <a:lnTo>
                    <a:pt x="150653" y="141788"/>
                  </a:lnTo>
                  <a:lnTo>
                    <a:pt x="157494" y="145603"/>
                  </a:lnTo>
                  <a:lnTo>
                    <a:pt x="164395" y="146976"/>
                  </a:lnTo>
                  <a:lnTo>
                    <a:pt x="185216" y="146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569782" y="2905865"/>
              <a:ext cx="105286" cy="151018"/>
            </a:xfrm>
            <a:custGeom>
              <a:avLst/>
              <a:gdLst/>
              <a:ahLst/>
              <a:cxnLst/>
              <a:rect l="0" t="0" r="0" b="0"/>
              <a:pathLst>
                <a:path w="105286" h="151018">
                  <a:moveTo>
                    <a:pt x="0" y="42114"/>
                  </a:moveTo>
                  <a:lnTo>
                    <a:pt x="17959" y="95989"/>
                  </a:lnTo>
                  <a:lnTo>
                    <a:pt x="35149" y="147561"/>
                  </a:lnTo>
                  <a:lnTo>
                    <a:pt x="35131" y="151017"/>
                  </a:lnTo>
                  <a:lnTo>
                    <a:pt x="32780" y="149811"/>
                  </a:lnTo>
                  <a:lnTo>
                    <a:pt x="28872" y="145497"/>
                  </a:lnTo>
                  <a:lnTo>
                    <a:pt x="17784" y="117070"/>
                  </a:lnTo>
                  <a:lnTo>
                    <a:pt x="18267" y="79011"/>
                  </a:lnTo>
                  <a:lnTo>
                    <a:pt x="31408" y="43688"/>
                  </a:lnTo>
                  <a:lnTo>
                    <a:pt x="50120" y="16584"/>
                  </a:lnTo>
                  <a:lnTo>
                    <a:pt x="69849" y="7371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769823" y="2947979"/>
              <a:ext cx="21058" cy="157928"/>
            </a:xfrm>
            <a:custGeom>
              <a:avLst/>
              <a:gdLst/>
              <a:ahLst/>
              <a:cxnLst/>
              <a:rect l="0" t="0" r="0" b="0"/>
              <a:pathLst>
                <a:path w="21058" h="157928">
                  <a:moveTo>
                    <a:pt x="0" y="0"/>
                  </a:moveTo>
                  <a:lnTo>
                    <a:pt x="5590" y="58617"/>
                  </a:lnTo>
                  <a:lnTo>
                    <a:pt x="16789" y="117687"/>
                  </a:lnTo>
                  <a:lnTo>
                    <a:pt x="21057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801409" y="287427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877840" y="2915292"/>
              <a:ext cx="197311" cy="163212"/>
            </a:xfrm>
            <a:custGeom>
              <a:avLst/>
              <a:gdLst/>
              <a:ahLst/>
              <a:cxnLst/>
              <a:rect l="0" t="0" r="0" b="0"/>
              <a:pathLst>
                <a:path w="197311" h="163212">
                  <a:moveTo>
                    <a:pt x="123610" y="64272"/>
                  </a:moveTo>
                  <a:lnTo>
                    <a:pt x="86524" y="12737"/>
                  </a:lnTo>
                  <a:lnTo>
                    <a:pt x="68523" y="1204"/>
                  </a:lnTo>
                  <a:lnTo>
                    <a:pt x="59979" y="0"/>
                  </a:lnTo>
                  <a:lnTo>
                    <a:pt x="44248" y="4901"/>
                  </a:lnTo>
                  <a:lnTo>
                    <a:pt x="22237" y="20815"/>
                  </a:lnTo>
                  <a:lnTo>
                    <a:pt x="6487" y="45937"/>
                  </a:lnTo>
                  <a:lnTo>
                    <a:pt x="0" y="81196"/>
                  </a:lnTo>
                  <a:lnTo>
                    <a:pt x="3667" y="115690"/>
                  </a:lnTo>
                  <a:lnTo>
                    <a:pt x="17752" y="148138"/>
                  </a:lnTo>
                  <a:lnTo>
                    <a:pt x="26132" y="155277"/>
                  </a:lnTo>
                  <a:lnTo>
                    <a:pt x="47921" y="163211"/>
                  </a:lnTo>
                  <a:lnTo>
                    <a:pt x="57943" y="161817"/>
                  </a:lnTo>
                  <a:lnTo>
                    <a:pt x="75317" y="150909"/>
                  </a:lnTo>
                  <a:lnTo>
                    <a:pt x="87719" y="128124"/>
                  </a:lnTo>
                  <a:lnTo>
                    <a:pt x="98158" y="85531"/>
                  </a:lnTo>
                  <a:lnTo>
                    <a:pt x="99624" y="71426"/>
                  </a:lnTo>
                  <a:lnTo>
                    <a:pt x="101770" y="67872"/>
                  </a:lnTo>
                  <a:lnTo>
                    <a:pt x="104371" y="71351"/>
                  </a:lnTo>
                  <a:lnTo>
                    <a:pt x="121510" y="116677"/>
                  </a:lnTo>
                  <a:lnTo>
                    <a:pt x="132815" y="132797"/>
                  </a:lnTo>
                  <a:lnTo>
                    <a:pt x="148759" y="144641"/>
                  </a:lnTo>
                  <a:lnTo>
                    <a:pt x="157923" y="149437"/>
                  </a:lnTo>
                  <a:lnTo>
                    <a:pt x="174346" y="151646"/>
                  </a:lnTo>
                  <a:lnTo>
                    <a:pt x="197310" y="1485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7064622" y="2779523"/>
              <a:ext cx="211733" cy="311102"/>
            </a:xfrm>
            <a:custGeom>
              <a:avLst/>
              <a:gdLst/>
              <a:ahLst/>
              <a:cxnLst/>
              <a:rect l="0" t="0" r="0" b="0"/>
              <a:pathLst>
                <a:path w="211733" h="311102">
                  <a:moveTo>
                    <a:pt x="0" y="0"/>
                  </a:moveTo>
                  <a:lnTo>
                    <a:pt x="11453" y="57264"/>
                  </a:lnTo>
                  <a:lnTo>
                    <a:pt x="21330" y="106654"/>
                  </a:lnTo>
                  <a:lnTo>
                    <a:pt x="31666" y="158333"/>
                  </a:lnTo>
                  <a:lnTo>
                    <a:pt x="42138" y="207571"/>
                  </a:lnTo>
                  <a:lnTo>
                    <a:pt x="57324" y="263771"/>
                  </a:lnTo>
                  <a:lnTo>
                    <a:pt x="55720" y="245960"/>
                  </a:lnTo>
                  <a:lnTo>
                    <a:pt x="67548" y="190245"/>
                  </a:lnTo>
                  <a:lnTo>
                    <a:pt x="73108" y="181812"/>
                  </a:lnTo>
                  <a:lnTo>
                    <a:pt x="88645" y="169323"/>
                  </a:lnTo>
                  <a:lnTo>
                    <a:pt x="107247" y="166112"/>
                  </a:lnTo>
                  <a:lnTo>
                    <a:pt x="147786" y="173582"/>
                  </a:lnTo>
                  <a:lnTo>
                    <a:pt x="173510" y="188562"/>
                  </a:lnTo>
                  <a:lnTo>
                    <a:pt x="185519" y="204298"/>
                  </a:lnTo>
                  <a:lnTo>
                    <a:pt x="211430" y="253244"/>
                  </a:lnTo>
                  <a:lnTo>
                    <a:pt x="211732" y="273990"/>
                  </a:lnTo>
                  <a:lnTo>
                    <a:pt x="204847" y="291789"/>
                  </a:lnTo>
                  <a:lnTo>
                    <a:pt x="199736" y="299811"/>
                  </a:lnTo>
                  <a:lnTo>
                    <a:pt x="191649" y="305159"/>
                  </a:lnTo>
                  <a:lnTo>
                    <a:pt x="170185" y="311101"/>
                  </a:lnTo>
                  <a:lnTo>
                    <a:pt x="137382" y="308857"/>
                  </a:lnTo>
                  <a:lnTo>
                    <a:pt x="122280" y="300657"/>
                  </a:lnTo>
                  <a:lnTo>
                    <a:pt x="105285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296249" y="2768994"/>
              <a:ext cx="84228" cy="315856"/>
            </a:xfrm>
            <a:custGeom>
              <a:avLst/>
              <a:gdLst/>
              <a:ahLst/>
              <a:cxnLst/>
              <a:rect l="0" t="0" r="0" b="0"/>
              <a:pathLst>
                <a:path w="84228" h="315856">
                  <a:moveTo>
                    <a:pt x="0" y="0"/>
                  </a:moveTo>
                  <a:lnTo>
                    <a:pt x="3119" y="42692"/>
                  </a:lnTo>
                  <a:lnTo>
                    <a:pt x="14654" y="101110"/>
                  </a:lnTo>
                  <a:lnTo>
                    <a:pt x="28197" y="156193"/>
                  </a:lnTo>
                  <a:lnTo>
                    <a:pt x="45639" y="219253"/>
                  </a:lnTo>
                  <a:lnTo>
                    <a:pt x="66900" y="276150"/>
                  </a:lnTo>
                  <a:lnTo>
                    <a:pt x="84227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401534" y="2885311"/>
              <a:ext cx="157928" cy="201608"/>
            </a:xfrm>
            <a:custGeom>
              <a:avLst/>
              <a:gdLst/>
              <a:ahLst/>
              <a:cxnLst/>
              <a:rect l="0" t="0" r="0" b="0"/>
              <a:pathLst>
                <a:path w="157928" h="201608">
                  <a:moveTo>
                    <a:pt x="0" y="94253"/>
                  </a:moveTo>
                  <a:lnTo>
                    <a:pt x="17980" y="78612"/>
                  </a:lnTo>
                  <a:lnTo>
                    <a:pt x="74353" y="55816"/>
                  </a:lnTo>
                  <a:lnTo>
                    <a:pt x="104308" y="44000"/>
                  </a:lnTo>
                  <a:lnTo>
                    <a:pt x="120838" y="32534"/>
                  </a:lnTo>
                  <a:lnTo>
                    <a:pt x="125012" y="25031"/>
                  </a:lnTo>
                  <a:lnTo>
                    <a:pt x="126531" y="7336"/>
                  </a:lnTo>
                  <a:lnTo>
                    <a:pt x="120619" y="2383"/>
                  </a:lnTo>
                  <a:lnTo>
                    <a:pt x="98451" y="0"/>
                  </a:lnTo>
                  <a:lnTo>
                    <a:pt x="78461" y="5959"/>
                  </a:lnTo>
                  <a:lnTo>
                    <a:pt x="69854" y="10824"/>
                  </a:lnTo>
                  <a:lnTo>
                    <a:pt x="46564" y="40028"/>
                  </a:lnTo>
                  <a:lnTo>
                    <a:pt x="36023" y="83906"/>
                  </a:lnTo>
                  <a:lnTo>
                    <a:pt x="33632" y="141559"/>
                  </a:lnTo>
                  <a:lnTo>
                    <a:pt x="37564" y="165581"/>
                  </a:lnTo>
                  <a:lnTo>
                    <a:pt x="42590" y="174561"/>
                  </a:lnTo>
                  <a:lnTo>
                    <a:pt x="57533" y="187657"/>
                  </a:lnTo>
                  <a:lnTo>
                    <a:pt x="91266" y="201607"/>
                  </a:lnTo>
                  <a:lnTo>
                    <a:pt x="145913" y="200619"/>
                  </a:lnTo>
                  <a:lnTo>
                    <a:pt x="157927" y="19953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7632548" y="2863751"/>
              <a:ext cx="190735" cy="273742"/>
            </a:xfrm>
            <a:custGeom>
              <a:avLst/>
              <a:gdLst/>
              <a:ahLst/>
              <a:cxnLst/>
              <a:rect l="0" t="0" r="0" b="0"/>
              <a:pathLst>
                <a:path w="190735" h="273742">
                  <a:moveTo>
                    <a:pt x="126955" y="0"/>
                  </a:moveTo>
                  <a:lnTo>
                    <a:pt x="73080" y="20298"/>
                  </a:lnTo>
                  <a:lnTo>
                    <a:pt x="19438" y="67322"/>
                  </a:lnTo>
                  <a:lnTo>
                    <a:pt x="4690" y="86073"/>
                  </a:lnTo>
                  <a:lnTo>
                    <a:pt x="991" y="95986"/>
                  </a:lnTo>
                  <a:lnTo>
                    <a:pt x="0" y="116360"/>
                  </a:lnTo>
                  <a:lnTo>
                    <a:pt x="3714" y="124367"/>
                  </a:lnTo>
                  <a:lnTo>
                    <a:pt x="17199" y="136382"/>
                  </a:lnTo>
                  <a:lnTo>
                    <a:pt x="55700" y="144135"/>
                  </a:lnTo>
                  <a:lnTo>
                    <a:pt x="111536" y="147924"/>
                  </a:lnTo>
                  <a:lnTo>
                    <a:pt x="146563" y="156783"/>
                  </a:lnTo>
                  <a:lnTo>
                    <a:pt x="168424" y="167557"/>
                  </a:lnTo>
                  <a:lnTo>
                    <a:pt x="183600" y="183264"/>
                  </a:lnTo>
                  <a:lnTo>
                    <a:pt x="189285" y="192366"/>
                  </a:lnTo>
                  <a:lnTo>
                    <a:pt x="190734" y="201944"/>
                  </a:lnTo>
                  <a:lnTo>
                    <a:pt x="186107" y="221944"/>
                  </a:lnTo>
                  <a:lnTo>
                    <a:pt x="170012" y="239412"/>
                  </a:lnTo>
                  <a:lnTo>
                    <a:pt x="134643" y="259280"/>
                  </a:lnTo>
                  <a:lnTo>
                    <a:pt x="74312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/>
          <p:cNvGrpSpPr/>
          <p:nvPr/>
        </p:nvGrpSpPr>
        <p:grpSpPr>
          <a:xfrm>
            <a:off x="2206297" y="389554"/>
            <a:ext cx="6111217" cy="684353"/>
            <a:chOff x="2206297" y="389554"/>
            <a:chExt cx="6111217" cy="684353"/>
          </a:xfrm>
        </p:grpSpPr>
        <p:sp>
          <p:nvSpPr>
            <p:cNvPr id="2" name="Freeform 1"/>
            <p:cNvSpPr/>
            <p:nvPr/>
          </p:nvSpPr>
          <p:spPr>
            <a:xfrm>
              <a:off x="2206297" y="413832"/>
              <a:ext cx="550271" cy="660075"/>
            </a:xfrm>
            <a:custGeom>
              <a:avLst/>
              <a:gdLst/>
              <a:ahLst/>
              <a:cxnLst/>
              <a:rect l="0" t="0" r="0" b="0"/>
              <a:pathLst>
                <a:path w="550271" h="660075">
                  <a:moveTo>
                    <a:pt x="109972" y="660074"/>
                  </a:moveTo>
                  <a:lnTo>
                    <a:pt x="95501" y="626452"/>
                  </a:lnTo>
                  <a:lnTo>
                    <a:pt x="90216" y="574751"/>
                  </a:lnTo>
                  <a:lnTo>
                    <a:pt x="83583" y="519478"/>
                  </a:lnTo>
                  <a:lnTo>
                    <a:pt x="71007" y="457434"/>
                  </a:lnTo>
                  <a:lnTo>
                    <a:pt x="60378" y="399598"/>
                  </a:lnTo>
                  <a:lnTo>
                    <a:pt x="52342" y="338391"/>
                  </a:lnTo>
                  <a:lnTo>
                    <a:pt x="46726" y="275694"/>
                  </a:lnTo>
                  <a:lnTo>
                    <a:pt x="38720" y="225520"/>
                  </a:lnTo>
                  <a:lnTo>
                    <a:pt x="25534" y="166051"/>
                  </a:lnTo>
                  <a:lnTo>
                    <a:pt x="11665" y="109244"/>
                  </a:lnTo>
                  <a:lnTo>
                    <a:pt x="0" y="61368"/>
                  </a:lnTo>
                  <a:lnTo>
                    <a:pt x="1824" y="39523"/>
                  </a:lnTo>
                  <a:lnTo>
                    <a:pt x="9654" y="21236"/>
                  </a:lnTo>
                  <a:lnTo>
                    <a:pt x="15017" y="13083"/>
                  </a:lnTo>
                  <a:lnTo>
                    <a:pt x="23272" y="7649"/>
                  </a:lnTo>
                  <a:lnTo>
                    <a:pt x="57247" y="0"/>
                  </a:lnTo>
                  <a:lnTo>
                    <a:pt x="107529" y="535"/>
                  </a:lnTo>
                  <a:lnTo>
                    <a:pt x="169528" y="14821"/>
                  </a:lnTo>
                  <a:lnTo>
                    <a:pt x="230899" y="37528"/>
                  </a:lnTo>
                  <a:lnTo>
                    <a:pt x="291829" y="62713"/>
                  </a:lnTo>
                  <a:lnTo>
                    <a:pt x="343207" y="83286"/>
                  </a:lnTo>
                  <a:lnTo>
                    <a:pt x="386890" y="109533"/>
                  </a:lnTo>
                  <a:lnTo>
                    <a:pt x="443687" y="156826"/>
                  </a:lnTo>
                  <a:lnTo>
                    <a:pt x="482439" y="210747"/>
                  </a:lnTo>
                  <a:lnTo>
                    <a:pt x="515778" y="264172"/>
                  </a:lnTo>
                  <a:lnTo>
                    <a:pt x="542554" y="319785"/>
                  </a:lnTo>
                  <a:lnTo>
                    <a:pt x="550270" y="378951"/>
                  </a:lnTo>
                  <a:lnTo>
                    <a:pt x="548985" y="411128"/>
                  </a:lnTo>
                  <a:lnTo>
                    <a:pt x="533938" y="455551"/>
                  </a:lnTo>
                  <a:lnTo>
                    <a:pt x="501124" y="512483"/>
                  </a:lnTo>
                  <a:lnTo>
                    <a:pt x="471766" y="557611"/>
                  </a:lnTo>
                  <a:lnTo>
                    <a:pt x="444898" y="581622"/>
                  </a:lnTo>
                  <a:lnTo>
                    <a:pt x="387567" y="609526"/>
                  </a:lnTo>
                  <a:lnTo>
                    <a:pt x="337152" y="622350"/>
                  </a:lnTo>
                  <a:lnTo>
                    <a:pt x="286339" y="626670"/>
                  </a:lnTo>
                  <a:lnTo>
                    <a:pt x="223535" y="628129"/>
                  </a:lnTo>
                  <a:lnTo>
                    <a:pt x="173143" y="62848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853222" y="800165"/>
              <a:ext cx="1" cy="178986"/>
            </a:xfrm>
            <a:custGeom>
              <a:avLst/>
              <a:gdLst/>
              <a:ahLst/>
              <a:cxnLst/>
              <a:rect l="0" t="0" r="0" b="0"/>
              <a:pathLst>
                <a:path w="1" h="178986">
                  <a:moveTo>
                    <a:pt x="0" y="0"/>
                  </a:moveTo>
                  <a:lnTo>
                    <a:pt x="0" y="54145"/>
                  </a:lnTo>
                  <a:lnTo>
                    <a:pt x="0" y="114681"/>
                  </a:lnTo>
                  <a:lnTo>
                    <a:pt x="0" y="142216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811108" y="60012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978796" y="699820"/>
              <a:ext cx="179886" cy="255963"/>
            </a:xfrm>
            <a:custGeom>
              <a:avLst/>
              <a:gdLst/>
              <a:ahLst/>
              <a:cxnLst/>
              <a:rect l="0" t="0" r="0" b="0"/>
              <a:pathLst>
                <a:path w="179886" h="255963">
                  <a:moveTo>
                    <a:pt x="127110" y="5589"/>
                  </a:moveTo>
                  <a:lnTo>
                    <a:pt x="110343" y="0"/>
                  </a:lnTo>
                  <a:lnTo>
                    <a:pt x="92752" y="375"/>
                  </a:lnTo>
                  <a:lnTo>
                    <a:pt x="32110" y="16584"/>
                  </a:lnTo>
                  <a:lnTo>
                    <a:pt x="21663" y="19938"/>
                  </a:lnTo>
                  <a:lnTo>
                    <a:pt x="6935" y="33023"/>
                  </a:lnTo>
                  <a:lnTo>
                    <a:pt x="1370" y="41426"/>
                  </a:lnTo>
                  <a:lnTo>
                    <a:pt x="0" y="49367"/>
                  </a:lnTo>
                  <a:lnTo>
                    <a:pt x="1426" y="57001"/>
                  </a:lnTo>
                  <a:lnTo>
                    <a:pt x="14611" y="78924"/>
                  </a:lnTo>
                  <a:lnTo>
                    <a:pt x="27978" y="91994"/>
                  </a:lnTo>
                  <a:lnTo>
                    <a:pt x="68274" y="109917"/>
                  </a:lnTo>
                  <a:lnTo>
                    <a:pt x="126295" y="129465"/>
                  </a:lnTo>
                  <a:lnTo>
                    <a:pt x="157284" y="148488"/>
                  </a:lnTo>
                  <a:lnTo>
                    <a:pt x="174056" y="166196"/>
                  </a:lnTo>
                  <a:lnTo>
                    <a:pt x="178295" y="175831"/>
                  </a:lnTo>
                  <a:lnTo>
                    <a:pt x="179885" y="195896"/>
                  </a:lnTo>
                  <a:lnTo>
                    <a:pt x="173572" y="213392"/>
                  </a:lnTo>
                  <a:lnTo>
                    <a:pt x="168614" y="221333"/>
                  </a:lnTo>
                  <a:lnTo>
                    <a:pt x="153745" y="233276"/>
                  </a:lnTo>
                  <a:lnTo>
                    <a:pt x="115604" y="250476"/>
                  </a:lnTo>
                  <a:lnTo>
                    <a:pt x="79117" y="255962"/>
                  </a:lnTo>
                  <a:lnTo>
                    <a:pt x="25557" y="249635"/>
                  </a:lnTo>
                  <a:lnTo>
                    <a:pt x="768" y="24774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211191" y="452725"/>
              <a:ext cx="42115" cy="473783"/>
            </a:xfrm>
            <a:custGeom>
              <a:avLst/>
              <a:gdLst/>
              <a:ahLst/>
              <a:cxnLst/>
              <a:rect l="0" t="0" r="0" b="0"/>
              <a:pathLst>
                <a:path w="42115" h="473783">
                  <a:moveTo>
                    <a:pt x="0" y="0"/>
                  </a:moveTo>
                  <a:lnTo>
                    <a:pt x="3120" y="52050"/>
                  </a:lnTo>
                  <a:lnTo>
                    <a:pt x="11453" y="108229"/>
                  </a:lnTo>
                  <a:lnTo>
                    <a:pt x="18212" y="163089"/>
                  </a:lnTo>
                  <a:lnTo>
                    <a:pt x="26085" y="217959"/>
                  </a:lnTo>
                  <a:lnTo>
                    <a:pt x="29956" y="268521"/>
                  </a:lnTo>
                  <a:lnTo>
                    <a:pt x="31103" y="327956"/>
                  </a:lnTo>
                  <a:lnTo>
                    <a:pt x="38726" y="386875"/>
                  </a:lnTo>
                  <a:lnTo>
                    <a:pt x="41445" y="439241"/>
                  </a:lnTo>
                  <a:lnTo>
                    <a:pt x="42114" y="47378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084849" y="589652"/>
              <a:ext cx="284271" cy="10473"/>
            </a:xfrm>
            <a:custGeom>
              <a:avLst/>
              <a:gdLst/>
              <a:ahLst/>
              <a:cxnLst/>
              <a:rect l="0" t="0" r="0" b="0"/>
              <a:pathLst>
                <a:path w="284271" h="10473">
                  <a:moveTo>
                    <a:pt x="284270" y="10472"/>
                  </a:moveTo>
                  <a:lnTo>
                    <a:pt x="256714" y="3236"/>
                  </a:lnTo>
                  <a:lnTo>
                    <a:pt x="197371" y="594"/>
                  </a:lnTo>
                  <a:lnTo>
                    <a:pt x="146608" y="136"/>
                  </a:lnTo>
                  <a:lnTo>
                    <a:pt x="94522" y="0"/>
                  </a:lnTo>
                  <a:lnTo>
                    <a:pt x="45164" y="3080"/>
                  </a:lnTo>
                  <a:lnTo>
                    <a:pt x="0" y="1047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413150" y="702178"/>
              <a:ext cx="292882" cy="276973"/>
            </a:xfrm>
            <a:custGeom>
              <a:avLst/>
              <a:gdLst/>
              <a:ahLst/>
              <a:cxnLst/>
              <a:rect l="0" t="0" r="0" b="0"/>
              <a:pathLst>
                <a:path w="292882" h="276973">
                  <a:moveTo>
                    <a:pt x="177067" y="129573"/>
                  </a:moveTo>
                  <a:lnTo>
                    <a:pt x="177067" y="70956"/>
                  </a:lnTo>
                  <a:lnTo>
                    <a:pt x="170828" y="50488"/>
                  </a:lnTo>
                  <a:lnTo>
                    <a:pt x="159086" y="33593"/>
                  </a:lnTo>
                  <a:lnTo>
                    <a:pt x="132745" y="12097"/>
                  </a:lnTo>
                  <a:lnTo>
                    <a:pt x="112915" y="2102"/>
                  </a:lnTo>
                  <a:lnTo>
                    <a:pt x="92403" y="0"/>
                  </a:lnTo>
                  <a:lnTo>
                    <a:pt x="71589" y="4134"/>
                  </a:lnTo>
                  <a:lnTo>
                    <a:pt x="50639" y="13771"/>
                  </a:lnTo>
                  <a:lnTo>
                    <a:pt x="24704" y="37939"/>
                  </a:lnTo>
                  <a:lnTo>
                    <a:pt x="7790" y="72916"/>
                  </a:lnTo>
                  <a:lnTo>
                    <a:pt x="0" y="133893"/>
                  </a:lnTo>
                  <a:lnTo>
                    <a:pt x="1581" y="192211"/>
                  </a:lnTo>
                  <a:lnTo>
                    <a:pt x="12768" y="231580"/>
                  </a:lnTo>
                  <a:lnTo>
                    <a:pt x="25666" y="253288"/>
                  </a:lnTo>
                  <a:lnTo>
                    <a:pt x="43097" y="270735"/>
                  </a:lnTo>
                  <a:lnTo>
                    <a:pt x="53829" y="275154"/>
                  </a:lnTo>
                  <a:lnTo>
                    <a:pt x="78231" y="276944"/>
                  </a:lnTo>
                  <a:lnTo>
                    <a:pt x="112687" y="265785"/>
                  </a:lnTo>
                  <a:lnTo>
                    <a:pt x="139535" y="242072"/>
                  </a:lnTo>
                  <a:lnTo>
                    <a:pt x="173627" y="192307"/>
                  </a:lnTo>
                  <a:lnTo>
                    <a:pt x="190426" y="150544"/>
                  </a:lnTo>
                  <a:lnTo>
                    <a:pt x="191583" y="129535"/>
                  </a:lnTo>
                  <a:lnTo>
                    <a:pt x="190254" y="119019"/>
                  </a:lnTo>
                  <a:lnTo>
                    <a:pt x="190538" y="116688"/>
                  </a:lnTo>
                  <a:lnTo>
                    <a:pt x="209030" y="172679"/>
                  </a:lnTo>
                  <a:lnTo>
                    <a:pt x="234656" y="224460"/>
                  </a:lnTo>
                  <a:lnTo>
                    <a:pt x="255872" y="253614"/>
                  </a:lnTo>
                  <a:lnTo>
                    <a:pt x="292881" y="27697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727088" y="727955"/>
              <a:ext cx="210571" cy="293310"/>
            </a:xfrm>
            <a:custGeom>
              <a:avLst/>
              <a:gdLst/>
              <a:ahLst/>
              <a:cxnLst/>
              <a:rect l="0" t="0" r="0" b="0"/>
              <a:pathLst>
                <a:path w="210571" h="293310">
                  <a:moveTo>
                    <a:pt x="0" y="103796"/>
                  </a:moveTo>
                  <a:lnTo>
                    <a:pt x="8333" y="141274"/>
                  </a:lnTo>
                  <a:lnTo>
                    <a:pt x="15684" y="192697"/>
                  </a:lnTo>
                  <a:lnTo>
                    <a:pt x="19465" y="233992"/>
                  </a:lnTo>
                  <a:lnTo>
                    <a:pt x="18825" y="239726"/>
                  </a:lnTo>
                  <a:lnTo>
                    <a:pt x="17230" y="240040"/>
                  </a:lnTo>
                  <a:lnTo>
                    <a:pt x="14996" y="236739"/>
                  </a:lnTo>
                  <a:lnTo>
                    <a:pt x="11852" y="209737"/>
                  </a:lnTo>
                  <a:lnTo>
                    <a:pt x="18026" y="151455"/>
                  </a:lnTo>
                  <a:lnTo>
                    <a:pt x="23578" y="93670"/>
                  </a:lnTo>
                  <a:lnTo>
                    <a:pt x="40106" y="31536"/>
                  </a:lnTo>
                  <a:lnTo>
                    <a:pt x="51360" y="9679"/>
                  </a:lnTo>
                  <a:lnTo>
                    <a:pt x="59976" y="3617"/>
                  </a:lnTo>
                  <a:lnTo>
                    <a:pt x="82028" y="0"/>
                  </a:lnTo>
                  <a:lnTo>
                    <a:pt x="101188" y="5412"/>
                  </a:lnTo>
                  <a:lnTo>
                    <a:pt x="138141" y="33539"/>
                  </a:lnTo>
                  <a:lnTo>
                    <a:pt x="169660" y="72890"/>
                  </a:lnTo>
                  <a:lnTo>
                    <a:pt x="192256" y="130531"/>
                  </a:lnTo>
                  <a:lnTo>
                    <a:pt x="207349" y="190505"/>
                  </a:lnTo>
                  <a:lnTo>
                    <a:pt x="209933" y="244666"/>
                  </a:lnTo>
                  <a:lnTo>
                    <a:pt x="210570" y="29330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008478" y="725917"/>
              <a:ext cx="171336" cy="288522"/>
            </a:xfrm>
            <a:custGeom>
              <a:avLst/>
              <a:gdLst/>
              <a:ahLst/>
              <a:cxnLst/>
              <a:rect l="0" t="0" r="0" b="0"/>
              <a:pathLst>
                <a:path w="171336" h="288522">
                  <a:moveTo>
                    <a:pt x="160807" y="21606"/>
                  </a:moveTo>
                  <a:lnTo>
                    <a:pt x="149628" y="4838"/>
                  </a:lnTo>
                  <a:lnTo>
                    <a:pt x="142826" y="1069"/>
                  </a:lnTo>
                  <a:lnTo>
                    <a:pt x="125909" y="0"/>
                  </a:lnTo>
                  <a:lnTo>
                    <a:pt x="96654" y="5975"/>
                  </a:lnTo>
                  <a:lnTo>
                    <a:pt x="71348" y="20744"/>
                  </a:lnTo>
                  <a:lnTo>
                    <a:pt x="34700" y="56660"/>
                  </a:lnTo>
                  <a:lnTo>
                    <a:pt x="16597" y="85804"/>
                  </a:lnTo>
                  <a:lnTo>
                    <a:pt x="0" y="132683"/>
                  </a:lnTo>
                  <a:lnTo>
                    <a:pt x="207" y="178780"/>
                  </a:lnTo>
                  <a:lnTo>
                    <a:pt x="7677" y="218305"/>
                  </a:lnTo>
                  <a:lnTo>
                    <a:pt x="28477" y="252242"/>
                  </a:lnTo>
                  <a:lnTo>
                    <a:pt x="47012" y="267611"/>
                  </a:lnTo>
                  <a:lnTo>
                    <a:pt x="87506" y="287008"/>
                  </a:lnTo>
                  <a:lnTo>
                    <a:pt x="111461" y="288521"/>
                  </a:lnTo>
                  <a:lnTo>
                    <a:pt x="171335" y="28481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228449" y="742006"/>
              <a:ext cx="161935" cy="243320"/>
            </a:xfrm>
            <a:custGeom>
              <a:avLst/>
              <a:gdLst/>
              <a:ahLst/>
              <a:cxnLst/>
              <a:rect l="0" t="0" r="0" b="0"/>
              <a:pathLst>
                <a:path w="161935" h="243320">
                  <a:moveTo>
                    <a:pt x="14535" y="142387"/>
                  </a:moveTo>
                  <a:lnTo>
                    <a:pt x="32516" y="126746"/>
                  </a:lnTo>
                  <a:lnTo>
                    <a:pt x="87719" y="102780"/>
                  </a:lnTo>
                  <a:lnTo>
                    <a:pt x="131898" y="71603"/>
                  </a:lnTo>
                  <a:lnTo>
                    <a:pt x="137231" y="62443"/>
                  </a:lnTo>
                  <a:lnTo>
                    <a:pt x="140037" y="39786"/>
                  </a:lnTo>
                  <a:lnTo>
                    <a:pt x="134264" y="20358"/>
                  </a:lnTo>
                  <a:lnTo>
                    <a:pt x="129450" y="11901"/>
                  </a:lnTo>
                  <a:lnTo>
                    <a:pt x="121560" y="6264"/>
                  </a:lnTo>
                  <a:lnTo>
                    <a:pt x="100317" y="0"/>
                  </a:lnTo>
                  <a:lnTo>
                    <a:pt x="90440" y="669"/>
                  </a:lnTo>
                  <a:lnTo>
                    <a:pt x="73227" y="7652"/>
                  </a:lnTo>
                  <a:lnTo>
                    <a:pt x="50383" y="24737"/>
                  </a:lnTo>
                  <a:lnTo>
                    <a:pt x="22873" y="59876"/>
                  </a:lnTo>
                  <a:lnTo>
                    <a:pt x="1133" y="111028"/>
                  </a:lnTo>
                  <a:lnTo>
                    <a:pt x="0" y="131959"/>
                  </a:lnTo>
                  <a:lnTo>
                    <a:pt x="15108" y="195039"/>
                  </a:lnTo>
                  <a:lnTo>
                    <a:pt x="18427" y="205564"/>
                  </a:lnTo>
                  <a:lnTo>
                    <a:pt x="31472" y="223498"/>
                  </a:lnTo>
                  <a:lnTo>
                    <a:pt x="39865" y="231556"/>
                  </a:lnTo>
                  <a:lnTo>
                    <a:pt x="61668" y="240510"/>
                  </a:lnTo>
                  <a:lnTo>
                    <a:pt x="85786" y="243319"/>
                  </a:lnTo>
                  <a:lnTo>
                    <a:pt x="129865" y="238710"/>
                  </a:lnTo>
                  <a:lnTo>
                    <a:pt x="161934" y="23714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590425" y="600124"/>
              <a:ext cx="189514" cy="42115"/>
            </a:xfrm>
            <a:custGeom>
              <a:avLst/>
              <a:gdLst/>
              <a:ahLst/>
              <a:cxnLst/>
              <a:rect l="0" t="0" r="0" b="0"/>
              <a:pathLst>
                <a:path w="189514" h="42115">
                  <a:moveTo>
                    <a:pt x="189513" y="0"/>
                  </a:moveTo>
                  <a:lnTo>
                    <a:pt x="126085" y="17958"/>
                  </a:lnTo>
                  <a:lnTo>
                    <a:pt x="81058" y="28547"/>
                  </a:lnTo>
                  <a:lnTo>
                    <a:pt x="24365" y="3842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674653" y="747523"/>
              <a:ext cx="210571" cy="10529"/>
            </a:xfrm>
            <a:custGeom>
              <a:avLst/>
              <a:gdLst/>
              <a:ahLst/>
              <a:cxnLst/>
              <a:rect l="0" t="0" r="0" b="0"/>
              <a:pathLst>
                <a:path w="210571" h="10529">
                  <a:moveTo>
                    <a:pt x="210570" y="0"/>
                  </a:moveTo>
                  <a:lnTo>
                    <a:pt x="161639" y="8333"/>
                  </a:lnTo>
                  <a:lnTo>
                    <a:pt x="102508" y="10095"/>
                  </a:lnTo>
                  <a:lnTo>
                    <a:pt x="46938" y="1044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218706" y="589595"/>
              <a:ext cx="203471" cy="341388"/>
            </a:xfrm>
            <a:custGeom>
              <a:avLst/>
              <a:gdLst/>
              <a:ahLst/>
              <a:cxnLst/>
              <a:rect l="0" t="0" r="0" b="0"/>
              <a:pathLst>
                <a:path w="203471" h="341388">
                  <a:moveTo>
                    <a:pt x="13957" y="105285"/>
                  </a:moveTo>
                  <a:lnTo>
                    <a:pt x="6721" y="132841"/>
                  </a:lnTo>
                  <a:lnTo>
                    <a:pt x="7198" y="192184"/>
                  </a:lnTo>
                  <a:lnTo>
                    <a:pt x="12622" y="254642"/>
                  </a:lnTo>
                  <a:lnTo>
                    <a:pt x="22099" y="310869"/>
                  </a:lnTo>
                  <a:lnTo>
                    <a:pt x="28494" y="334696"/>
                  </a:lnTo>
                  <a:lnTo>
                    <a:pt x="28327" y="340114"/>
                  </a:lnTo>
                  <a:lnTo>
                    <a:pt x="25877" y="341387"/>
                  </a:lnTo>
                  <a:lnTo>
                    <a:pt x="21904" y="339895"/>
                  </a:lnTo>
                  <a:lnTo>
                    <a:pt x="14369" y="325760"/>
                  </a:lnTo>
                  <a:lnTo>
                    <a:pt x="0" y="278557"/>
                  </a:lnTo>
                  <a:lnTo>
                    <a:pt x="1538" y="224173"/>
                  </a:lnTo>
                  <a:lnTo>
                    <a:pt x="6175" y="171490"/>
                  </a:lnTo>
                  <a:lnTo>
                    <a:pt x="22508" y="108978"/>
                  </a:lnTo>
                  <a:lnTo>
                    <a:pt x="47636" y="53129"/>
                  </a:lnTo>
                  <a:lnTo>
                    <a:pt x="61681" y="34922"/>
                  </a:lnTo>
                  <a:lnTo>
                    <a:pt x="79621" y="20200"/>
                  </a:lnTo>
                  <a:lnTo>
                    <a:pt x="99293" y="9758"/>
                  </a:lnTo>
                  <a:lnTo>
                    <a:pt x="154989" y="1928"/>
                  </a:lnTo>
                  <a:lnTo>
                    <a:pt x="20347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382779" y="696306"/>
              <a:ext cx="271025" cy="272316"/>
            </a:xfrm>
            <a:custGeom>
              <a:avLst/>
              <a:gdLst/>
              <a:ahLst/>
              <a:cxnLst/>
              <a:rect l="0" t="0" r="0" b="0"/>
              <a:pathLst>
                <a:path w="271025" h="272316">
                  <a:moveTo>
                    <a:pt x="165739" y="167030"/>
                  </a:moveTo>
                  <a:lnTo>
                    <a:pt x="162619" y="124339"/>
                  </a:lnTo>
                  <a:lnTo>
                    <a:pt x="153847" y="64962"/>
                  </a:lnTo>
                  <a:lnTo>
                    <a:pt x="126030" y="9526"/>
                  </a:lnTo>
                  <a:lnTo>
                    <a:pt x="117040" y="3536"/>
                  </a:lnTo>
                  <a:lnTo>
                    <a:pt x="94572" y="0"/>
                  </a:lnTo>
                  <a:lnTo>
                    <a:pt x="75227" y="5447"/>
                  </a:lnTo>
                  <a:lnTo>
                    <a:pt x="58831" y="16837"/>
                  </a:lnTo>
                  <a:lnTo>
                    <a:pt x="22098" y="62764"/>
                  </a:lnTo>
                  <a:lnTo>
                    <a:pt x="6455" y="99222"/>
                  </a:lnTo>
                  <a:lnTo>
                    <a:pt x="0" y="139660"/>
                  </a:lnTo>
                  <a:lnTo>
                    <a:pt x="6225" y="195246"/>
                  </a:lnTo>
                  <a:lnTo>
                    <a:pt x="12176" y="223244"/>
                  </a:lnTo>
                  <a:lnTo>
                    <a:pt x="17740" y="233752"/>
                  </a:lnTo>
                  <a:lnTo>
                    <a:pt x="33281" y="248547"/>
                  </a:lnTo>
                  <a:lnTo>
                    <a:pt x="42339" y="250621"/>
                  </a:lnTo>
                  <a:lnTo>
                    <a:pt x="61761" y="246686"/>
                  </a:lnTo>
                  <a:lnTo>
                    <a:pt x="86837" y="231316"/>
                  </a:lnTo>
                  <a:lnTo>
                    <a:pt x="109085" y="206355"/>
                  </a:lnTo>
                  <a:lnTo>
                    <a:pt x="117163" y="183728"/>
                  </a:lnTo>
                  <a:lnTo>
                    <a:pt x="122348" y="131074"/>
                  </a:lnTo>
                  <a:lnTo>
                    <a:pt x="123944" y="127852"/>
                  </a:lnTo>
                  <a:lnTo>
                    <a:pt x="126177" y="131553"/>
                  </a:lnTo>
                  <a:lnTo>
                    <a:pt x="142679" y="185668"/>
                  </a:lnTo>
                  <a:lnTo>
                    <a:pt x="161376" y="218956"/>
                  </a:lnTo>
                  <a:lnTo>
                    <a:pt x="188623" y="248706"/>
                  </a:lnTo>
                  <a:lnTo>
                    <a:pt x="208665" y="261042"/>
                  </a:lnTo>
                  <a:lnTo>
                    <a:pt x="271024" y="27231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690328" y="421139"/>
              <a:ext cx="16119" cy="536955"/>
            </a:xfrm>
            <a:custGeom>
              <a:avLst/>
              <a:gdLst/>
              <a:ahLst/>
              <a:cxnLst/>
              <a:rect l="0" t="0" r="0" b="0"/>
              <a:pathLst>
                <a:path w="16119" h="536955">
                  <a:moveTo>
                    <a:pt x="5589" y="0"/>
                  </a:moveTo>
                  <a:lnTo>
                    <a:pt x="0" y="16768"/>
                  </a:lnTo>
                  <a:lnTo>
                    <a:pt x="3272" y="64620"/>
                  </a:lnTo>
                  <a:lnTo>
                    <a:pt x="4903" y="120533"/>
                  </a:lnTo>
                  <a:lnTo>
                    <a:pt x="5284" y="165094"/>
                  </a:lnTo>
                  <a:lnTo>
                    <a:pt x="8573" y="209076"/>
                  </a:lnTo>
                  <a:lnTo>
                    <a:pt x="13882" y="267059"/>
                  </a:lnTo>
                  <a:lnTo>
                    <a:pt x="15676" y="328573"/>
                  </a:lnTo>
                  <a:lnTo>
                    <a:pt x="15987" y="388384"/>
                  </a:lnTo>
                  <a:lnTo>
                    <a:pt x="16079" y="446790"/>
                  </a:lnTo>
                  <a:lnTo>
                    <a:pt x="16110" y="507012"/>
                  </a:lnTo>
                  <a:lnTo>
                    <a:pt x="16118" y="53695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548518" y="631709"/>
              <a:ext cx="284271" cy="21058"/>
            </a:xfrm>
            <a:custGeom>
              <a:avLst/>
              <a:gdLst/>
              <a:ahLst/>
              <a:cxnLst/>
              <a:rect l="0" t="0" r="0" b="0"/>
              <a:pathLst>
                <a:path w="284271" h="21058">
                  <a:moveTo>
                    <a:pt x="284270" y="0"/>
                  </a:moveTo>
                  <a:lnTo>
                    <a:pt x="222177" y="5590"/>
                  </a:lnTo>
                  <a:lnTo>
                    <a:pt x="162387" y="9553"/>
                  </a:lnTo>
                  <a:lnTo>
                    <a:pt x="111546" y="11410"/>
                  </a:lnTo>
                  <a:lnTo>
                    <a:pt x="60607" y="1767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822259" y="685706"/>
              <a:ext cx="257876" cy="246428"/>
            </a:xfrm>
            <a:custGeom>
              <a:avLst/>
              <a:gdLst/>
              <a:ahLst/>
              <a:cxnLst/>
              <a:rect l="0" t="0" r="0" b="0"/>
              <a:pathLst>
                <a:path w="257876" h="246428">
                  <a:moveTo>
                    <a:pt x="0" y="93402"/>
                  </a:moveTo>
                  <a:lnTo>
                    <a:pt x="62093" y="98991"/>
                  </a:lnTo>
                  <a:lnTo>
                    <a:pt x="113477" y="102955"/>
                  </a:lnTo>
                  <a:lnTo>
                    <a:pt x="168688" y="100619"/>
                  </a:lnTo>
                  <a:lnTo>
                    <a:pt x="207519" y="89301"/>
                  </a:lnTo>
                  <a:lnTo>
                    <a:pt x="252081" y="64516"/>
                  </a:lnTo>
                  <a:lnTo>
                    <a:pt x="256961" y="56597"/>
                  </a:lnTo>
                  <a:lnTo>
                    <a:pt x="257875" y="47809"/>
                  </a:lnTo>
                  <a:lnTo>
                    <a:pt x="252651" y="29855"/>
                  </a:lnTo>
                  <a:lnTo>
                    <a:pt x="242531" y="14076"/>
                  </a:lnTo>
                  <a:lnTo>
                    <a:pt x="220876" y="5504"/>
                  </a:lnTo>
                  <a:lnTo>
                    <a:pt x="164902" y="0"/>
                  </a:lnTo>
                  <a:lnTo>
                    <a:pt x="128408" y="4636"/>
                  </a:lnTo>
                  <a:lnTo>
                    <a:pt x="95368" y="24597"/>
                  </a:lnTo>
                  <a:lnTo>
                    <a:pt x="53647" y="64657"/>
                  </a:lnTo>
                  <a:lnTo>
                    <a:pt x="35002" y="94244"/>
                  </a:lnTo>
                  <a:lnTo>
                    <a:pt x="18222" y="135683"/>
                  </a:lnTo>
                  <a:lnTo>
                    <a:pt x="18397" y="172740"/>
                  </a:lnTo>
                  <a:lnTo>
                    <a:pt x="25858" y="207767"/>
                  </a:lnTo>
                  <a:lnTo>
                    <a:pt x="41067" y="234783"/>
                  </a:lnTo>
                  <a:lnTo>
                    <a:pt x="49605" y="240298"/>
                  </a:lnTo>
                  <a:lnTo>
                    <a:pt x="71570" y="246427"/>
                  </a:lnTo>
                  <a:lnTo>
                    <a:pt x="133373" y="241956"/>
                  </a:lnTo>
                  <a:lnTo>
                    <a:pt x="193242" y="232927"/>
                  </a:lnTo>
                  <a:lnTo>
                    <a:pt x="210570" y="23027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527669" y="663295"/>
              <a:ext cx="105285" cy="136871"/>
            </a:xfrm>
            <a:custGeom>
              <a:avLst/>
              <a:gdLst/>
              <a:ahLst/>
              <a:cxnLst/>
              <a:rect l="0" t="0" r="0" b="0"/>
              <a:pathLst>
                <a:path w="105285" h="136871">
                  <a:moveTo>
                    <a:pt x="105284" y="0"/>
                  </a:moveTo>
                  <a:lnTo>
                    <a:pt x="81238" y="17981"/>
                  </a:lnTo>
                  <a:lnTo>
                    <a:pt x="38649" y="74354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506611" y="652766"/>
              <a:ext cx="189514" cy="147400"/>
            </a:xfrm>
            <a:custGeom>
              <a:avLst/>
              <a:gdLst/>
              <a:ahLst/>
              <a:cxnLst/>
              <a:rect l="0" t="0" r="0" b="0"/>
              <a:pathLst>
                <a:path w="189514" h="147400">
                  <a:moveTo>
                    <a:pt x="189513" y="147399"/>
                  </a:moveTo>
                  <a:lnTo>
                    <a:pt x="165467" y="129419"/>
                  </a:lnTo>
                  <a:lnTo>
                    <a:pt x="113302" y="80281"/>
                  </a:lnTo>
                  <a:lnTo>
                    <a:pt x="61982" y="4445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159589" y="389554"/>
              <a:ext cx="41904" cy="558011"/>
            </a:xfrm>
            <a:custGeom>
              <a:avLst/>
              <a:gdLst/>
              <a:ahLst/>
              <a:cxnLst/>
              <a:rect l="0" t="0" r="0" b="0"/>
              <a:pathLst>
                <a:path w="41904" h="558011">
                  <a:moveTo>
                    <a:pt x="31375" y="0"/>
                  </a:moveTo>
                  <a:lnTo>
                    <a:pt x="23041" y="48931"/>
                  </a:lnTo>
                  <a:lnTo>
                    <a:pt x="18377" y="99896"/>
                  </a:lnTo>
                  <a:lnTo>
                    <a:pt x="12706" y="153211"/>
                  </a:lnTo>
                  <a:lnTo>
                    <a:pt x="5200" y="207559"/>
                  </a:lnTo>
                  <a:lnTo>
                    <a:pt x="858" y="260494"/>
                  </a:lnTo>
                  <a:lnTo>
                    <a:pt x="0" y="316011"/>
                  </a:lnTo>
                  <a:lnTo>
                    <a:pt x="5420" y="372038"/>
                  </a:lnTo>
                  <a:lnTo>
                    <a:pt x="17755" y="429335"/>
                  </a:lnTo>
                  <a:lnTo>
                    <a:pt x="31458" y="492645"/>
                  </a:lnTo>
                  <a:lnTo>
                    <a:pt x="38808" y="530064"/>
                  </a:lnTo>
                  <a:lnTo>
                    <a:pt x="41903" y="55801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980394" y="600124"/>
              <a:ext cx="305327" cy="26749"/>
            </a:xfrm>
            <a:custGeom>
              <a:avLst/>
              <a:gdLst/>
              <a:ahLst/>
              <a:cxnLst/>
              <a:rect l="0" t="0" r="0" b="0"/>
              <a:pathLst>
                <a:path w="305327" h="26749">
                  <a:moveTo>
                    <a:pt x="305326" y="0"/>
                  </a:moveTo>
                  <a:lnTo>
                    <a:pt x="246709" y="5589"/>
                  </a:lnTo>
                  <a:lnTo>
                    <a:pt x="184129" y="16788"/>
                  </a:lnTo>
                  <a:lnTo>
                    <a:pt x="131635" y="20962"/>
                  </a:lnTo>
                  <a:lnTo>
                    <a:pt x="73318" y="26748"/>
                  </a:lnTo>
                  <a:lnTo>
                    <a:pt x="16216" y="2252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409289" y="758051"/>
              <a:ext cx="23831" cy="157929"/>
            </a:xfrm>
            <a:custGeom>
              <a:avLst/>
              <a:gdLst/>
              <a:ahLst/>
              <a:cxnLst/>
              <a:rect l="0" t="0" r="0" b="0"/>
              <a:pathLst>
                <a:path w="23831" h="157929">
                  <a:moveTo>
                    <a:pt x="13302" y="0"/>
                  </a:moveTo>
                  <a:lnTo>
                    <a:pt x="2123" y="11179"/>
                  </a:lnTo>
                  <a:lnTo>
                    <a:pt x="0" y="19151"/>
                  </a:lnTo>
                  <a:lnTo>
                    <a:pt x="4998" y="68687"/>
                  </a:lnTo>
                  <a:lnTo>
                    <a:pt x="17251" y="128862"/>
                  </a:lnTo>
                  <a:lnTo>
                    <a:pt x="23830" y="1579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422591" y="62118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559461" y="677319"/>
              <a:ext cx="334195" cy="259718"/>
            </a:xfrm>
            <a:custGeom>
              <a:avLst/>
              <a:gdLst/>
              <a:ahLst/>
              <a:cxnLst/>
              <a:rect l="0" t="0" r="0" b="0"/>
              <a:pathLst>
                <a:path w="334195" h="259718">
                  <a:moveTo>
                    <a:pt x="0" y="122846"/>
                  </a:moveTo>
                  <a:lnTo>
                    <a:pt x="5589" y="184939"/>
                  </a:lnTo>
                  <a:lnTo>
                    <a:pt x="21331" y="238518"/>
                  </a:lnTo>
                  <a:lnTo>
                    <a:pt x="25858" y="252635"/>
                  </a:lnTo>
                  <a:lnTo>
                    <a:pt x="23971" y="247211"/>
                  </a:lnTo>
                  <a:lnTo>
                    <a:pt x="21441" y="190855"/>
                  </a:lnTo>
                  <a:lnTo>
                    <a:pt x="18051" y="142217"/>
                  </a:lnTo>
                  <a:lnTo>
                    <a:pt x="15877" y="93881"/>
                  </a:lnTo>
                  <a:lnTo>
                    <a:pt x="21094" y="65519"/>
                  </a:lnTo>
                  <a:lnTo>
                    <a:pt x="31212" y="41215"/>
                  </a:lnTo>
                  <a:lnTo>
                    <a:pt x="38356" y="34501"/>
                  </a:lnTo>
                  <a:lnTo>
                    <a:pt x="46628" y="31194"/>
                  </a:lnTo>
                  <a:lnTo>
                    <a:pt x="55652" y="30159"/>
                  </a:lnTo>
                  <a:lnTo>
                    <a:pt x="64007" y="32979"/>
                  </a:lnTo>
                  <a:lnTo>
                    <a:pt x="79530" y="45471"/>
                  </a:lnTo>
                  <a:lnTo>
                    <a:pt x="115658" y="100496"/>
                  </a:lnTo>
                  <a:lnTo>
                    <a:pt x="127442" y="123442"/>
                  </a:lnTo>
                  <a:lnTo>
                    <a:pt x="132907" y="153308"/>
                  </a:lnTo>
                  <a:lnTo>
                    <a:pt x="130040" y="145354"/>
                  </a:lnTo>
                  <a:lnTo>
                    <a:pt x="127073" y="94883"/>
                  </a:lnTo>
                  <a:lnTo>
                    <a:pt x="128899" y="53860"/>
                  </a:lnTo>
                  <a:lnTo>
                    <a:pt x="137617" y="30184"/>
                  </a:lnTo>
                  <a:lnTo>
                    <a:pt x="152410" y="14203"/>
                  </a:lnTo>
                  <a:lnTo>
                    <a:pt x="161269" y="8303"/>
                  </a:lnTo>
                  <a:lnTo>
                    <a:pt x="201681" y="0"/>
                  </a:lnTo>
                  <a:lnTo>
                    <a:pt x="227676" y="4297"/>
                  </a:lnTo>
                  <a:lnTo>
                    <a:pt x="258923" y="19870"/>
                  </a:lnTo>
                  <a:lnTo>
                    <a:pt x="267372" y="26120"/>
                  </a:lnTo>
                  <a:lnTo>
                    <a:pt x="297743" y="77007"/>
                  </a:lnTo>
                  <a:lnTo>
                    <a:pt x="323152" y="136452"/>
                  </a:lnTo>
                  <a:lnTo>
                    <a:pt x="334194" y="198583"/>
                  </a:lnTo>
                  <a:lnTo>
                    <a:pt x="326384" y="25971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935859" y="636284"/>
              <a:ext cx="381655" cy="300753"/>
            </a:xfrm>
            <a:custGeom>
              <a:avLst/>
              <a:gdLst/>
              <a:ahLst/>
              <a:cxnLst/>
              <a:rect l="0" t="0" r="0" b="0"/>
              <a:pathLst>
                <a:path w="381655" h="300753">
                  <a:moveTo>
                    <a:pt x="65799" y="100710"/>
                  </a:moveTo>
                  <a:lnTo>
                    <a:pt x="100591" y="106776"/>
                  </a:lnTo>
                  <a:lnTo>
                    <a:pt x="159456" y="99136"/>
                  </a:lnTo>
                  <a:lnTo>
                    <a:pt x="199225" y="86596"/>
                  </a:lnTo>
                  <a:lnTo>
                    <a:pt x="238514" y="61397"/>
                  </a:lnTo>
                  <a:lnTo>
                    <a:pt x="241773" y="53445"/>
                  </a:lnTo>
                  <a:lnTo>
                    <a:pt x="241606" y="44633"/>
                  </a:lnTo>
                  <a:lnTo>
                    <a:pt x="239156" y="35250"/>
                  </a:lnTo>
                  <a:lnTo>
                    <a:pt x="227075" y="18584"/>
                  </a:lnTo>
                  <a:lnTo>
                    <a:pt x="218940" y="10865"/>
                  </a:lnTo>
                  <a:lnTo>
                    <a:pt x="197422" y="2287"/>
                  </a:lnTo>
                  <a:lnTo>
                    <a:pt x="185134" y="0"/>
                  </a:lnTo>
                  <a:lnTo>
                    <a:pt x="159001" y="3698"/>
                  </a:lnTo>
                  <a:lnTo>
                    <a:pt x="104096" y="25135"/>
                  </a:lnTo>
                  <a:lnTo>
                    <a:pt x="43295" y="61475"/>
                  </a:lnTo>
                  <a:lnTo>
                    <a:pt x="14547" y="99094"/>
                  </a:lnTo>
                  <a:lnTo>
                    <a:pt x="2856" y="126118"/>
                  </a:lnTo>
                  <a:lnTo>
                    <a:pt x="0" y="153727"/>
                  </a:lnTo>
                  <a:lnTo>
                    <a:pt x="3799" y="179255"/>
                  </a:lnTo>
                  <a:lnTo>
                    <a:pt x="19093" y="206781"/>
                  </a:lnTo>
                  <a:lnTo>
                    <a:pt x="63258" y="249830"/>
                  </a:lnTo>
                  <a:lnTo>
                    <a:pt x="121882" y="280988"/>
                  </a:lnTo>
                  <a:lnTo>
                    <a:pt x="161965" y="294376"/>
                  </a:lnTo>
                  <a:lnTo>
                    <a:pt x="216735" y="298863"/>
                  </a:lnTo>
                  <a:lnTo>
                    <a:pt x="275077" y="300192"/>
                  </a:lnTo>
                  <a:lnTo>
                    <a:pt x="337898" y="300641"/>
                  </a:lnTo>
                  <a:lnTo>
                    <a:pt x="381654" y="30075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5137906" y="1652974"/>
            <a:ext cx="4591943" cy="631710"/>
            <a:chOff x="5137906" y="1652974"/>
            <a:chExt cx="4591943" cy="631710"/>
          </a:xfrm>
        </p:grpSpPr>
        <p:sp>
          <p:nvSpPr>
            <p:cNvPr id="28" name="Freeform 27"/>
            <p:cNvSpPr/>
            <p:nvPr/>
          </p:nvSpPr>
          <p:spPr>
            <a:xfrm>
              <a:off x="5137906" y="1663502"/>
              <a:ext cx="136872" cy="189514"/>
            </a:xfrm>
            <a:custGeom>
              <a:avLst/>
              <a:gdLst/>
              <a:ahLst/>
              <a:cxnLst/>
              <a:rect l="0" t="0" r="0" b="0"/>
              <a:pathLst>
                <a:path w="136872" h="189514">
                  <a:moveTo>
                    <a:pt x="0" y="0"/>
                  </a:moveTo>
                  <a:lnTo>
                    <a:pt x="10746" y="26386"/>
                  </a:lnTo>
                  <a:lnTo>
                    <a:pt x="54058" y="88902"/>
                  </a:lnTo>
                  <a:lnTo>
                    <a:pt x="101284" y="148349"/>
                  </a:lnTo>
                  <a:lnTo>
                    <a:pt x="136871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232663" y="1652974"/>
              <a:ext cx="200042" cy="600125"/>
            </a:xfrm>
            <a:custGeom>
              <a:avLst/>
              <a:gdLst/>
              <a:ahLst/>
              <a:cxnLst/>
              <a:rect l="0" t="0" r="0" b="0"/>
              <a:pathLst>
                <a:path w="200042" h="600125">
                  <a:moveTo>
                    <a:pt x="200041" y="0"/>
                  </a:moveTo>
                  <a:lnTo>
                    <a:pt x="170733" y="49551"/>
                  </a:lnTo>
                  <a:lnTo>
                    <a:pt x="156132" y="100080"/>
                  </a:lnTo>
                  <a:lnTo>
                    <a:pt x="144397" y="153915"/>
                  </a:lnTo>
                  <a:lnTo>
                    <a:pt x="129952" y="214933"/>
                  </a:lnTo>
                  <a:lnTo>
                    <a:pt x="112714" y="261994"/>
                  </a:lnTo>
                  <a:lnTo>
                    <a:pt x="88716" y="316864"/>
                  </a:lnTo>
                  <a:lnTo>
                    <a:pt x="70773" y="369390"/>
                  </a:lnTo>
                  <a:lnTo>
                    <a:pt x="50635" y="424825"/>
                  </a:lnTo>
                  <a:lnTo>
                    <a:pt x="35391" y="479666"/>
                  </a:lnTo>
                  <a:lnTo>
                    <a:pt x="17587" y="541931"/>
                  </a:lnTo>
                  <a:lnTo>
                    <a:pt x="0" y="6001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374751" y="2032000"/>
              <a:ext cx="128941" cy="230164"/>
            </a:xfrm>
            <a:custGeom>
              <a:avLst/>
              <a:gdLst/>
              <a:ahLst/>
              <a:cxnLst/>
              <a:rect l="0" t="0" r="0" b="0"/>
              <a:pathLst>
                <a:path w="128941" h="230164">
                  <a:moveTo>
                    <a:pt x="89539" y="0"/>
                  </a:moveTo>
                  <a:lnTo>
                    <a:pt x="71558" y="15641"/>
                  </a:lnTo>
                  <a:lnTo>
                    <a:pt x="54641" y="23719"/>
                  </a:lnTo>
                  <a:lnTo>
                    <a:pt x="41664" y="37448"/>
                  </a:lnTo>
                  <a:lnTo>
                    <a:pt x="13911" y="86169"/>
                  </a:lnTo>
                  <a:lnTo>
                    <a:pt x="3890" y="137947"/>
                  </a:lnTo>
                  <a:lnTo>
                    <a:pt x="0" y="164255"/>
                  </a:lnTo>
                  <a:lnTo>
                    <a:pt x="9969" y="220545"/>
                  </a:lnTo>
                  <a:lnTo>
                    <a:pt x="16605" y="226578"/>
                  </a:lnTo>
                  <a:lnTo>
                    <a:pt x="25709" y="229431"/>
                  </a:lnTo>
                  <a:lnTo>
                    <a:pt x="36457" y="230163"/>
                  </a:lnTo>
                  <a:lnTo>
                    <a:pt x="54638" y="224737"/>
                  </a:lnTo>
                  <a:lnTo>
                    <a:pt x="70518" y="213357"/>
                  </a:lnTo>
                  <a:lnTo>
                    <a:pt x="106892" y="167436"/>
                  </a:lnTo>
                  <a:lnTo>
                    <a:pt x="122497" y="130979"/>
                  </a:lnTo>
                  <a:lnTo>
                    <a:pt x="128940" y="90541"/>
                  </a:lnTo>
                  <a:lnTo>
                    <a:pt x="122711" y="38465"/>
                  </a:lnTo>
                  <a:lnTo>
                    <a:pt x="110596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548518" y="2021471"/>
              <a:ext cx="178985" cy="221086"/>
            </a:xfrm>
            <a:custGeom>
              <a:avLst/>
              <a:gdLst/>
              <a:ahLst/>
              <a:cxnLst/>
              <a:rect l="0" t="0" r="0" b="0"/>
              <a:pathLst>
                <a:path w="178985" h="221086">
                  <a:moveTo>
                    <a:pt x="0" y="10529"/>
                  </a:moveTo>
                  <a:lnTo>
                    <a:pt x="14471" y="44150"/>
                  </a:lnTo>
                  <a:lnTo>
                    <a:pt x="22876" y="95852"/>
                  </a:lnTo>
                  <a:lnTo>
                    <a:pt x="35454" y="151125"/>
                  </a:lnTo>
                  <a:lnTo>
                    <a:pt x="50373" y="197528"/>
                  </a:lnTo>
                  <a:lnTo>
                    <a:pt x="61772" y="214912"/>
                  </a:lnTo>
                  <a:lnTo>
                    <a:pt x="70427" y="219314"/>
                  </a:lnTo>
                  <a:lnTo>
                    <a:pt x="92522" y="221085"/>
                  </a:lnTo>
                  <a:lnTo>
                    <a:pt x="102626" y="217580"/>
                  </a:lnTo>
                  <a:lnTo>
                    <a:pt x="120091" y="204327"/>
                  </a:lnTo>
                  <a:lnTo>
                    <a:pt x="149197" y="167223"/>
                  </a:lnTo>
                  <a:lnTo>
                    <a:pt x="171278" y="110062"/>
                  </a:lnTo>
                  <a:lnTo>
                    <a:pt x="177462" y="55709"/>
                  </a:lnTo>
                  <a:lnTo>
                    <a:pt x="17898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243191" y="1831958"/>
              <a:ext cx="105287" cy="115815"/>
            </a:xfrm>
            <a:custGeom>
              <a:avLst/>
              <a:gdLst/>
              <a:ahLst/>
              <a:cxnLst/>
              <a:rect l="0" t="0" r="0" b="0"/>
              <a:pathLst>
                <a:path w="105287" h="115815">
                  <a:moveTo>
                    <a:pt x="0" y="0"/>
                  </a:moveTo>
                  <a:lnTo>
                    <a:pt x="63333" y="63333"/>
                  </a:lnTo>
                  <a:lnTo>
                    <a:pt x="105286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117057" y="1716145"/>
              <a:ext cx="42115" cy="473783"/>
            </a:xfrm>
            <a:custGeom>
              <a:avLst/>
              <a:gdLst/>
              <a:ahLst/>
              <a:cxnLst/>
              <a:rect l="0" t="0" r="0" b="0"/>
              <a:pathLst>
                <a:path w="42115" h="473783">
                  <a:moveTo>
                    <a:pt x="0" y="0"/>
                  </a:moveTo>
                  <a:lnTo>
                    <a:pt x="0" y="49263"/>
                  </a:lnTo>
                  <a:lnTo>
                    <a:pt x="2339" y="100514"/>
                  </a:lnTo>
                  <a:lnTo>
                    <a:pt x="15641" y="160803"/>
                  </a:lnTo>
                  <a:lnTo>
                    <a:pt x="23719" y="206389"/>
                  </a:lnTo>
                  <a:lnTo>
                    <a:pt x="28090" y="250825"/>
                  </a:lnTo>
                  <a:lnTo>
                    <a:pt x="33669" y="309065"/>
                  </a:lnTo>
                  <a:lnTo>
                    <a:pt x="39612" y="359076"/>
                  </a:lnTo>
                  <a:lnTo>
                    <a:pt x="41372" y="407820"/>
                  </a:lnTo>
                  <a:lnTo>
                    <a:pt x="41894" y="445659"/>
                  </a:lnTo>
                  <a:lnTo>
                    <a:pt x="42114" y="4737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001243" y="1895129"/>
              <a:ext cx="263214" cy="63172"/>
            </a:xfrm>
            <a:custGeom>
              <a:avLst/>
              <a:gdLst/>
              <a:ahLst/>
              <a:cxnLst/>
              <a:rect l="0" t="0" r="0" b="0"/>
              <a:pathLst>
                <a:path w="263214" h="63172">
                  <a:moveTo>
                    <a:pt x="263213" y="0"/>
                  </a:moveTo>
                  <a:lnTo>
                    <a:pt x="204596" y="14654"/>
                  </a:lnTo>
                  <a:lnTo>
                    <a:pt x="143186" y="35433"/>
                  </a:lnTo>
                  <a:lnTo>
                    <a:pt x="81663" y="52016"/>
                  </a:lnTo>
                  <a:lnTo>
                    <a:pt x="37065" y="59866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290408" y="1905658"/>
              <a:ext cx="89862" cy="275679"/>
            </a:xfrm>
            <a:custGeom>
              <a:avLst/>
              <a:gdLst/>
              <a:ahLst/>
              <a:cxnLst/>
              <a:rect l="0" t="0" r="0" b="0"/>
              <a:pathLst>
                <a:path w="89862" h="275679">
                  <a:moveTo>
                    <a:pt x="5633" y="84228"/>
                  </a:moveTo>
                  <a:lnTo>
                    <a:pt x="11222" y="146320"/>
                  </a:lnTo>
                  <a:lnTo>
                    <a:pt x="22422" y="204941"/>
                  </a:lnTo>
                  <a:lnTo>
                    <a:pt x="28967" y="259674"/>
                  </a:lnTo>
                  <a:lnTo>
                    <a:pt x="31718" y="271382"/>
                  </a:lnTo>
                  <a:lnTo>
                    <a:pt x="31211" y="275678"/>
                  </a:lnTo>
                  <a:lnTo>
                    <a:pt x="28534" y="275032"/>
                  </a:lnTo>
                  <a:lnTo>
                    <a:pt x="24410" y="271092"/>
                  </a:lnTo>
                  <a:lnTo>
                    <a:pt x="13016" y="243190"/>
                  </a:lnTo>
                  <a:lnTo>
                    <a:pt x="5922" y="191840"/>
                  </a:lnTo>
                  <a:lnTo>
                    <a:pt x="0" y="151728"/>
                  </a:lnTo>
                  <a:lnTo>
                    <a:pt x="7293" y="99901"/>
                  </a:lnTo>
                  <a:lnTo>
                    <a:pt x="19773" y="57286"/>
                  </a:lnTo>
                  <a:lnTo>
                    <a:pt x="32975" y="34819"/>
                  </a:lnTo>
                  <a:lnTo>
                    <a:pt x="50541" y="17035"/>
                  </a:lnTo>
                  <a:lnTo>
                    <a:pt x="66926" y="7571"/>
                  </a:lnTo>
                  <a:lnTo>
                    <a:pt x="8986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465928" y="1979312"/>
              <a:ext cx="156498" cy="224827"/>
            </a:xfrm>
            <a:custGeom>
              <a:avLst/>
              <a:gdLst/>
              <a:ahLst/>
              <a:cxnLst/>
              <a:rect l="0" t="0" r="0" b="0"/>
              <a:pathLst>
                <a:path w="156498" h="224827">
                  <a:moveTo>
                    <a:pt x="124911" y="126387"/>
                  </a:moveTo>
                  <a:lnTo>
                    <a:pt x="124911" y="67770"/>
                  </a:lnTo>
                  <a:lnTo>
                    <a:pt x="119322" y="32980"/>
                  </a:lnTo>
                  <a:lnTo>
                    <a:pt x="104668" y="6034"/>
                  </a:lnTo>
                  <a:lnTo>
                    <a:pt x="96207" y="1698"/>
                  </a:lnTo>
                  <a:lnTo>
                    <a:pt x="74330" y="0"/>
                  </a:lnTo>
                  <a:lnTo>
                    <a:pt x="52127" y="9384"/>
                  </a:lnTo>
                  <a:lnTo>
                    <a:pt x="31731" y="26423"/>
                  </a:lnTo>
                  <a:lnTo>
                    <a:pt x="14868" y="49593"/>
                  </a:lnTo>
                  <a:lnTo>
                    <a:pt x="5813" y="75489"/>
                  </a:lnTo>
                  <a:lnTo>
                    <a:pt x="0" y="130241"/>
                  </a:lnTo>
                  <a:lnTo>
                    <a:pt x="22" y="184947"/>
                  </a:lnTo>
                  <a:lnTo>
                    <a:pt x="4284" y="208566"/>
                  </a:lnTo>
                  <a:lnTo>
                    <a:pt x="10568" y="216268"/>
                  </a:lnTo>
                  <a:lnTo>
                    <a:pt x="30028" y="224826"/>
                  </a:lnTo>
                  <a:lnTo>
                    <a:pt x="39429" y="224768"/>
                  </a:lnTo>
                  <a:lnTo>
                    <a:pt x="56114" y="218465"/>
                  </a:lnTo>
                  <a:lnTo>
                    <a:pt x="68208" y="204745"/>
                  </a:lnTo>
                  <a:lnTo>
                    <a:pt x="81594" y="171051"/>
                  </a:lnTo>
                  <a:lnTo>
                    <a:pt x="91781" y="108006"/>
                  </a:lnTo>
                  <a:lnTo>
                    <a:pt x="92295" y="109453"/>
                  </a:lnTo>
                  <a:lnTo>
                    <a:pt x="98711" y="139810"/>
                  </a:lnTo>
                  <a:lnTo>
                    <a:pt x="119649" y="178431"/>
                  </a:lnTo>
                  <a:lnTo>
                    <a:pt x="138299" y="200039"/>
                  </a:lnTo>
                  <a:lnTo>
                    <a:pt x="156497" y="2106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654010" y="1979357"/>
              <a:ext cx="168457" cy="216203"/>
            </a:xfrm>
            <a:custGeom>
              <a:avLst/>
              <a:gdLst/>
              <a:ahLst/>
              <a:cxnLst/>
              <a:rect l="0" t="0" r="0" b="0"/>
              <a:pathLst>
                <a:path w="168457" h="216203">
                  <a:moveTo>
                    <a:pt x="0" y="0"/>
                  </a:moveTo>
                  <a:lnTo>
                    <a:pt x="2340" y="33622"/>
                  </a:lnTo>
                  <a:lnTo>
                    <a:pt x="19787" y="88443"/>
                  </a:lnTo>
                  <a:lnTo>
                    <a:pt x="34329" y="131880"/>
                  </a:lnTo>
                  <a:lnTo>
                    <a:pt x="67042" y="194922"/>
                  </a:lnTo>
                  <a:lnTo>
                    <a:pt x="80879" y="213754"/>
                  </a:lnTo>
                  <a:lnTo>
                    <a:pt x="86675" y="216202"/>
                  </a:lnTo>
                  <a:lnTo>
                    <a:pt x="91708" y="214325"/>
                  </a:lnTo>
                  <a:lnTo>
                    <a:pt x="100421" y="202880"/>
                  </a:lnTo>
                  <a:lnTo>
                    <a:pt x="119145" y="151326"/>
                  </a:lnTo>
                  <a:lnTo>
                    <a:pt x="133326" y="98825"/>
                  </a:lnTo>
                  <a:lnTo>
                    <a:pt x="156493" y="42650"/>
                  </a:lnTo>
                  <a:lnTo>
                    <a:pt x="168456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896165" y="1979629"/>
              <a:ext cx="149789" cy="252529"/>
            </a:xfrm>
            <a:custGeom>
              <a:avLst/>
              <a:gdLst/>
              <a:ahLst/>
              <a:cxnLst/>
              <a:rect l="0" t="0" r="0" b="0"/>
              <a:pathLst>
                <a:path w="149789" h="252529">
                  <a:moveTo>
                    <a:pt x="0" y="105013"/>
                  </a:moveTo>
                  <a:lnTo>
                    <a:pt x="58618" y="99424"/>
                  </a:lnTo>
                  <a:lnTo>
                    <a:pt x="104386" y="85885"/>
                  </a:lnTo>
                  <a:lnTo>
                    <a:pt x="125943" y="74675"/>
                  </a:lnTo>
                  <a:lnTo>
                    <a:pt x="140983" y="58774"/>
                  </a:lnTo>
                  <a:lnTo>
                    <a:pt x="146631" y="49621"/>
                  </a:lnTo>
                  <a:lnTo>
                    <a:pt x="149788" y="30091"/>
                  </a:lnTo>
                  <a:lnTo>
                    <a:pt x="148992" y="19970"/>
                  </a:lnTo>
                  <a:lnTo>
                    <a:pt x="144952" y="12053"/>
                  </a:lnTo>
                  <a:lnTo>
                    <a:pt x="131104" y="136"/>
                  </a:lnTo>
                  <a:lnTo>
                    <a:pt x="122498" y="0"/>
                  </a:lnTo>
                  <a:lnTo>
                    <a:pt x="73194" y="28533"/>
                  </a:lnTo>
                  <a:lnTo>
                    <a:pt x="39892" y="57194"/>
                  </a:lnTo>
                  <a:lnTo>
                    <a:pt x="19099" y="86555"/>
                  </a:lnTo>
                  <a:lnTo>
                    <a:pt x="6179" y="124370"/>
                  </a:lnTo>
                  <a:lnTo>
                    <a:pt x="3001" y="164041"/>
                  </a:lnTo>
                  <a:lnTo>
                    <a:pt x="14896" y="220281"/>
                  </a:lnTo>
                  <a:lnTo>
                    <a:pt x="27677" y="238522"/>
                  </a:lnTo>
                  <a:lnTo>
                    <a:pt x="35999" y="246661"/>
                  </a:lnTo>
                  <a:lnTo>
                    <a:pt x="45057" y="250918"/>
                  </a:lnTo>
                  <a:lnTo>
                    <a:pt x="64479" y="252528"/>
                  </a:lnTo>
                  <a:lnTo>
                    <a:pt x="115814" y="2418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154164" y="1758259"/>
              <a:ext cx="5215" cy="452726"/>
            </a:xfrm>
            <a:custGeom>
              <a:avLst/>
              <a:gdLst/>
              <a:ahLst/>
              <a:cxnLst/>
              <a:rect l="0" t="0" r="0" b="0"/>
              <a:pathLst>
                <a:path w="5215" h="452726">
                  <a:moveTo>
                    <a:pt x="5214" y="0"/>
                  </a:moveTo>
                  <a:lnTo>
                    <a:pt x="2094" y="48930"/>
                  </a:lnTo>
                  <a:lnTo>
                    <a:pt x="0" y="99895"/>
                  </a:lnTo>
                  <a:lnTo>
                    <a:pt x="3669" y="153211"/>
                  </a:lnTo>
                  <a:lnTo>
                    <a:pt x="4757" y="208002"/>
                  </a:lnTo>
                  <a:lnTo>
                    <a:pt x="5010" y="251542"/>
                  </a:lnTo>
                  <a:lnTo>
                    <a:pt x="5154" y="314347"/>
                  </a:lnTo>
                  <a:lnTo>
                    <a:pt x="5196" y="370520"/>
                  </a:lnTo>
                  <a:lnTo>
                    <a:pt x="5210" y="429425"/>
                  </a:lnTo>
                  <a:lnTo>
                    <a:pt x="5214" y="4527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622632" y="1705616"/>
              <a:ext cx="31587" cy="494840"/>
            </a:xfrm>
            <a:custGeom>
              <a:avLst/>
              <a:gdLst/>
              <a:ahLst/>
              <a:cxnLst/>
              <a:rect l="0" t="0" r="0" b="0"/>
              <a:pathLst>
                <a:path w="31587" h="494840">
                  <a:moveTo>
                    <a:pt x="0" y="0"/>
                  </a:moveTo>
                  <a:lnTo>
                    <a:pt x="0" y="60384"/>
                  </a:lnTo>
                  <a:lnTo>
                    <a:pt x="5589" y="121632"/>
                  </a:lnTo>
                  <a:lnTo>
                    <a:pt x="10722" y="174761"/>
                  </a:lnTo>
                  <a:lnTo>
                    <a:pt x="19465" y="236660"/>
                  </a:lnTo>
                  <a:lnTo>
                    <a:pt x="29181" y="297194"/>
                  </a:lnTo>
                  <a:lnTo>
                    <a:pt x="27753" y="334502"/>
                  </a:lnTo>
                  <a:lnTo>
                    <a:pt x="22380" y="389729"/>
                  </a:lnTo>
                  <a:lnTo>
                    <a:pt x="28554" y="447387"/>
                  </a:lnTo>
                  <a:lnTo>
                    <a:pt x="31586" y="4948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812339" y="1695088"/>
              <a:ext cx="148169" cy="463162"/>
            </a:xfrm>
            <a:custGeom>
              <a:avLst/>
              <a:gdLst/>
              <a:ahLst/>
              <a:cxnLst/>
              <a:rect l="0" t="0" r="0" b="0"/>
              <a:pathLst>
                <a:path w="148169" h="463162">
                  <a:moveTo>
                    <a:pt x="73506" y="0"/>
                  </a:moveTo>
                  <a:lnTo>
                    <a:pt x="62327" y="11178"/>
                  </a:lnTo>
                  <a:lnTo>
                    <a:pt x="39177" y="65567"/>
                  </a:lnTo>
                  <a:lnTo>
                    <a:pt x="18891" y="125385"/>
                  </a:lnTo>
                  <a:lnTo>
                    <a:pt x="7280" y="176231"/>
                  </a:lnTo>
                  <a:lnTo>
                    <a:pt x="2021" y="233930"/>
                  </a:lnTo>
                  <a:lnTo>
                    <a:pt x="462" y="289891"/>
                  </a:lnTo>
                  <a:lnTo>
                    <a:pt x="0" y="343517"/>
                  </a:lnTo>
                  <a:lnTo>
                    <a:pt x="5452" y="396451"/>
                  </a:lnTo>
                  <a:lnTo>
                    <a:pt x="20066" y="438001"/>
                  </a:lnTo>
                  <a:lnTo>
                    <a:pt x="35716" y="455150"/>
                  </a:lnTo>
                  <a:lnTo>
                    <a:pt x="44803" y="461360"/>
                  </a:lnTo>
                  <a:lnTo>
                    <a:pt x="53201" y="463161"/>
                  </a:lnTo>
                  <a:lnTo>
                    <a:pt x="61138" y="462022"/>
                  </a:lnTo>
                  <a:lnTo>
                    <a:pt x="68770" y="458923"/>
                  </a:lnTo>
                  <a:lnTo>
                    <a:pt x="105065" y="421497"/>
                  </a:lnTo>
                  <a:lnTo>
                    <a:pt x="143230" y="368544"/>
                  </a:lnTo>
                  <a:lnTo>
                    <a:pt x="148168" y="344341"/>
                  </a:lnTo>
                  <a:lnTo>
                    <a:pt x="141806" y="296265"/>
                  </a:lnTo>
                  <a:lnTo>
                    <a:pt x="127018" y="269236"/>
                  </a:lnTo>
                  <a:lnTo>
                    <a:pt x="111326" y="256921"/>
                  </a:lnTo>
                  <a:lnTo>
                    <a:pt x="102229" y="251999"/>
                  </a:lnTo>
                  <a:lnTo>
                    <a:pt x="82762" y="249650"/>
                  </a:lnTo>
                  <a:lnTo>
                    <a:pt x="63581" y="253675"/>
                  </a:lnTo>
                  <a:lnTo>
                    <a:pt x="47258" y="263263"/>
                  </a:lnTo>
                  <a:lnTo>
                    <a:pt x="38443" y="272203"/>
                  </a:lnTo>
                  <a:lnTo>
                    <a:pt x="31391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051455" y="1736226"/>
              <a:ext cx="234473" cy="439840"/>
            </a:xfrm>
            <a:custGeom>
              <a:avLst/>
              <a:gdLst/>
              <a:ahLst/>
              <a:cxnLst/>
              <a:rect l="0" t="0" r="0" b="0"/>
              <a:pathLst>
                <a:path w="234473" h="439840">
                  <a:moveTo>
                    <a:pt x="2845" y="85204"/>
                  </a:moveTo>
                  <a:lnTo>
                    <a:pt x="39932" y="32498"/>
                  </a:lnTo>
                  <a:lnTo>
                    <a:pt x="67646" y="10186"/>
                  </a:lnTo>
                  <a:lnTo>
                    <a:pt x="87797" y="0"/>
                  </a:lnTo>
                  <a:lnTo>
                    <a:pt x="111572" y="932"/>
                  </a:lnTo>
                  <a:lnTo>
                    <a:pt x="135397" y="9145"/>
                  </a:lnTo>
                  <a:lnTo>
                    <a:pt x="153784" y="20594"/>
                  </a:lnTo>
                  <a:lnTo>
                    <a:pt x="177290" y="51372"/>
                  </a:lnTo>
                  <a:lnTo>
                    <a:pt x="203853" y="112099"/>
                  </a:lnTo>
                  <a:lnTo>
                    <a:pt x="210582" y="164273"/>
                  </a:lnTo>
                  <a:lnTo>
                    <a:pt x="211406" y="222495"/>
                  </a:lnTo>
                  <a:lnTo>
                    <a:pt x="203591" y="276141"/>
                  </a:lnTo>
                  <a:lnTo>
                    <a:pt x="183702" y="333663"/>
                  </a:lnTo>
                  <a:lnTo>
                    <a:pt x="173303" y="357067"/>
                  </a:lnTo>
                  <a:lnTo>
                    <a:pt x="128065" y="411340"/>
                  </a:lnTo>
                  <a:lnTo>
                    <a:pt x="91680" y="431921"/>
                  </a:lnTo>
                  <a:lnTo>
                    <a:pt x="51263" y="439839"/>
                  </a:lnTo>
                  <a:lnTo>
                    <a:pt x="29823" y="435452"/>
                  </a:lnTo>
                  <a:lnTo>
                    <a:pt x="20831" y="431006"/>
                  </a:lnTo>
                  <a:lnTo>
                    <a:pt x="7719" y="413589"/>
                  </a:lnTo>
                  <a:lnTo>
                    <a:pt x="2585" y="402393"/>
                  </a:lnTo>
                  <a:lnTo>
                    <a:pt x="0" y="380595"/>
                  </a:lnTo>
                  <a:lnTo>
                    <a:pt x="7872" y="332415"/>
                  </a:lnTo>
                  <a:lnTo>
                    <a:pt x="20287" y="311669"/>
                  </a:lnTo>
                  <a:lnTo>
                    <a:pt x="28512" y="302861"/>
                  </a:lnTo>
                  <a:lnTo>
                    <a:pt x="50128" y="293074"/>
                  </a:lnTo>
                  <a:lnTo>
                    <a:pt x="62443" y="290465"/>
                  </a:lnTo>
                  <a:lnTo>
                    <a:pt x="85485" y="293804"/>
                  </a:lnTo>
                  <a:lnTo>
                    <a:pt x="145573" y="321467"/>
                  </a:lnTo>
                  <a:lnTo>
                    <a:pt x="202385" y="360213"/>
                  </a:lnTo>
                  <a:lnTo>
                    <a:pt x="234472" y="36947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654425" y="1985927"/>
              <a:ext cx="315856" cy="235587"/>
            </a:xfrm>
            <a:custGeom>
              <a:avLst/>
              <a:gdLst/>
              <a:ahLst/>
              <a:cxnLst/>
              <a:rect l="0" t="0" r="0" b="0"/>
              <a:pathLst>
                <a:path w="315856" h="235587">
                  <a:moveTo>
                    <a:pt x="0" y="46073"/>
                  </a:moveTo>
                  <a:lnTo>
                    <a:pt x="6066" y="94166"/>
                  </a:lnTo>
                  <a:lnTo>
                    <a:pt x="1545" y="151152"/>
                  </a:lnTo>
                  <a:lnTo>
                    <a:pt x="3577" y="190291"/>
                  </a:lnTo>
                  <a:lnTo>
                    <a:pt x="5894" y="201880"/>
                  </a:lnTo>
                  <a:lnTo>
                    <a:pt x="7439" y="203756"/>
                  </a:lnTo>
                  <a:lnTo>
                    <a:pt x="10122" y="149751"/>
                  </a:lnTo>
                  <a:lnTo>
                    <a:pt x="10448" y="90902"/>
                  </a:lnTo>
                  <a:lnTo>
                    <a:pt x="12844" y="44798"/>
                  </a:lnTo>
                  <a:lnTo>
                    <a:pt x="21696" y="23669"/>
                  </a:lnTo>
                  <a:lnTo>
                    <a:pt x="36549" y="9599"/>
                  </a:lnTo>
                  <a:lnTo>
                    <a:pt x="45423" y="4210"/>
                  </a:lnTo>
                  <a:lnTo>
                    <a:pt x="56019" y="2956"/>
                  </a:lnTo>
                  <a:lnTo>
                    <a:pt x="80269" y="7802"/>
                  </a:lnTo>
                  <a:lnTo>
                    <a:pt x="100406" y="20875"/>
                  </a:lnTo>
                  <a:lnTo>
                    <a:pt x="115985" y="38383"/>
                  </a:lnTo>
                  <a:lnTo>
                    <a:pt x="126808" y="57863"/>
                  </a:lnTo>
                  <a:lnTo>
                    <a:pt x="134883" y="96841"/>
                  </a:lnTo>
                  <a:lnTo>
                    <a:pt x="146271" y="38056"/>
                  </a:lnTo>
                  <a:lnTo>
                    <a:pt x="157036" y="15604"/>
                  </a:lnTo>
                  <a:lnTo>
                    <a:pt x="165521" y="8213"/>
                  </a:lnTo>
                  <a:lnTo>
                    <a:pt x="187429" y="0"/>
                  </a:lnTo>
                  <a:lnTo>
                    <a:pt x="209644" y="2589"/>
                  </a:lnTo>
                  <a:lnTo>
                    <a:pt x="220481" y="6555"/>
                  </a:lnTo>
                  <a:lnTo>
                    <a:pt x="252501" y="34494"/>
                  </a:lnTo>
                  <a:lnTo>
                    <a:pt x="279120" y="87026"/>
                  </a:lnTo>
                  <a:lnTo>
                    <a:pt x="302576" y="149395"/>
                  </a:lnTo>
                  <a:lnTo>
                    <a:pt x="313232" y="207122"/>
                  </a:lnTo>
                  <a:lnTo>
                    <a:pt x="315855" y="235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9036377" y="2042528"/>
              <a:ext cx="18131" cy="178986"/>
            </a:xfrm>
            <a:custGeom>
              <a:avLst/>
              <a:gdLst/>
              <a:ahLst/>
              <a:cxnLst/>
              <a:rect l="0" t="0" r="0" b="0"/>
              <a:pathLst>
                <a:path w="18131" h="178986">
                  <a:moveTo>
                    <a:pt x="18130" y="0"/>
                  </a:moveTo>
                  <a:lnTo>
                    <a:pt x="6952" y="16768"/>
                  </a:lnTo>
                  <a:lnTo>
                    <a:pt x="0" y="55141"/>
                  </a:lnTo>
                  <a:lnTo>
                    <a:pt x="4888" y="112104"/>
                  </a:lnTo>
                  <a:lnTo>
                    <a:pt x="7067" y="159058"/>
                  </a:lnTo>
                  <a:lnTo>
                    <a:pt x="7602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9033450" y="188460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9170321" y="1758259"/>
              <a:ext cx="73701" cy="494840"/>
            </a:xfrm>
            <a:custGeom>
              <a:avLst/>
              <a:gdLst/>
              <a:ahLst/>
              <a:cxnLst/>
              <a:rect l="0" t="0" r="0" b="0"/>
              <a:pathLst>
                <a:path w="73701" h="494840">
                  <a:moveTo>
                    <a:pt x="0" y="0"/>
                  </a:moveTo>
                  <a:lnTo>
                    <a:pt x="3119" y="60383"/>
                  </a:lnTo>
                  <a:lnTo>
                    <a:pt x="14654" y="121632"/>
                  </a:lnTo>
                  <a:lnTo>
                    <a:pt x="19792" y="179440"/>
                  </a:lnTo>
                  <a:lnTo>
                    <a:pt x="21852" y="239431"/>
                  </a:lnTo>
                  <a:lnTo>
                    <a:pt x="29352" y="291911"/>
                  </a:lnTo>
                  <a:lnTo>
                    <a:pt x="35662" y="334849"/>
                  </a:lnTo>
                  <a:lnTo>
                    <a:pt x="40202" y="393882"/>
                  </a:lnTo>
                  <a:lnTo>
                    <a:pt x="51312" y="455486"/>
                  </a:lnTo>
                  <a:lnTo>
                    <a:pt x="73700" y="4948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9265077" y="2017962"/>
              <a:ext cx="153129" cy="177303"/>
            </a:xfrm>
            <a:custGeom>
              <a:avLst/>
              <a:gdLst/>
              <a:ahLst/>
              <a:cxnLst/>
              <a:rect l="0" t="0" r="0" b="0"/>
              <a:pathLst>
                <a:path w="153129" h="177303">
                  <a:moveTo>
                    <a:pt x="0" y="98265"/>
                  </a:moveTo>
                  <a:lnTo>
                    <a:pt x="37478" y="89932"/>
                  </a:lnTo>
                  <a:lnTo>
                    <a:pt x="83312" y="82582"/>
                  </a:lnTo>
                  <a:lnTo>
                    <a:pt x="124992" y="61459"/>
                  </a:lnTo>
                  <a:lnTo>
                    <a:pt x="141730" y="48372"/>
                  </a:lnTo>
                  <a:lnTo>
                    <a:pt x="150729" y="28517"/>
                  </a:lnTo>
                  <a:lnTo>
                    <a:pt x="153128" y="16672"/>
                  </a:lnTo>
                  <a:lnTo>
                    <a:pt x="150049" y="8775"/>
                  </a:lnTo>
                  <a:lnTo>
                    <a:pt x="143316" y="3510"/>
                  </a:lnTo>
                  <a:lnTo>
                    <a:pt x="134149" y="0"/>
                  </a:lnTo>
                  <a:lnTo>
                    <a:pt x="125698" y="0"/>
                  </a:lnTo>
                  <a:lnTo>
                    <a:pt x="110069" y="6239"/>
                  </a:lnTo>
                  <a:lnTo>
                    <a:pt x="66793" y="42661"/>
                  </a:lnTo>
                  <a:lnTo>
                    <a:pt x="51246" y="68922"/>
                  </a:lnTo>
                  <a:lnTo>
                    <a:pt x="36683" y="110407"/>
                  </a:lnTo>
                  <a:lnTo>
                    <a:pt x="33851" y="135637"/>
                  </a:lnTo>
                  <a:lnTo>
                    <a:pt x="38831" y="156209"/>
                  </a:lnTo>
                  <a:lnTo>
                    <a:pt x="43435" y="164971"/>
                  </a:lnTo>
                  <a:lnTo>
                    <a:pt x="51184" y="170812"/>
                  </a:lnTo>
                  <a:lnTo>
                    <a:pt x="72272" y="177302"/>
                  </a:lnTo>
                  <a:lnTo>
                    <a:pt x="126342" y="1719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9540109" y="1979357"/>
              <a:ext cx="189740" cy="305327"/>
            </a:xfrm>
            <a:custGeom>
              <a:avLst/>
              <a:gdLst/>
              <a:ahLst/>
              <a:cxnLst/>
              <a:rect l="0" t="0" r="0" b="0"/>
              <a:pathLst>
                <a:path w="189740" h="305327">
                  <a:moveTo>
                    <a:pt x="125052" y="0"/>
                  </a:moveTo>
                  <a:lnTo>
                    <a:pt x="102695" y="0"/>
                  </a:lnTo>
                  <a:lnTo>
                    <a:pt x="72024" y="11179"/>
                  </a:lnTo>
                  <a:lnTo>
                    <a:pt x="19716" y="45781"/>
                  </a:lnTo>
                  <a:lnTo>
                    <a:pt x="9205" y="55088"/>
                  </a:lnTo>
                  <a:lnTo>
                    <a:pt x="3367" y="65971"/>
                  </a:lnTo>
                  <a:lnTo>
                    <a:pt x="0" y="90542"/>
                  </a:lnTo>
                  <a:lnTo>
                    <a:pt x="3079" y="100136"/>
                  </a:lnTo>
                  <a:lnTo>
                    <a:pt x="8642" y="107701"/>
                  </a:lnTo>
                  <a:lnTo>
                    <a:pt x="15859" y="113915"/>
                  </a:lnTo>
                  <a:lnTo>
                    <a:pt x="36357" y="120819"/>
                  </a:lnTo>
                  <a:lnTo>
                    <a:pt x="87645" y="130840"/>
                  </a:lnTo>
                  <a:lnTo>
                    <a:pt x="141666" y="145255"/>
                  </a:lnTo>
                  <a:lnTo>
                    <a:pt x="165191" y="156584"/>
                  </a:lnTo>
                  <a:lnTo>
                    <a:pt x="181106" y="178778"/>
                  </a:lnTo>
                  <a:lnTo>
                    <a:pt x="189739" y="205799"/>
                  </a:lnTo>
                  <a:lnTo>
                    <a:pt x="189676" y="229507"/>
                  </a:lnTo>
                  <a:lnTo>
                    <a:pt x="177475" y="262584"/>
                  </a:lnTo>
                  <a:lnTo>
                    <a:pt x="168189" y="269813"/>
                  </a:lnTo>
                  <a:lnTo>
                    <a:pt x="142274" y="277844"/>
                  </a:lnTo>
                  <a:lnTo>
                    <a:pt x="80316" y="284170"/>
                  </a:lnTo>
                  <a:lnTo>
                    <a:pt x="34977" y="295472"/>
                  </a:lnTo>
                  <a:lnTo>
                    <a:pt x="9238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5285306" y="2474197"/>
            <a:ext cx="4211399" cy="1389762"/>
            <a:chOff x="5285306" y="2474197"/>
            <a:chExt cx="4211399" cy="1389762"/>
          </a:xfrm>
        </p:grpSpPr>
        <p:sp>
          <p:nvSpPr>
            <p:cNvPr id="50" name="Freeform 49"/>
            <p:cNvSpPr/>
            <p:nvPr/>
          </p:nvSpPr>
          <p:spPr>
            <a:xfrm>
              <a:off x="5285306" y="2726880"/>
              <a:ext cx="10529" cy="210571"/>
            </a:xfrm>
            <a:custGeom>
              <a:avLst/>
              <a:gdLst/>
              <a:ahLst/>
              <a:cxnLst/>
              <a:rect l="0" t="0" r="0" b="0"/>
              <a:pathLst>
                <a:path w="10529" h="210571">
                  <a:moveTo>
                    <a:pt x="10528" y="0"/>
                  </a:moveTo>
                  <a:lnTo>
                    <a:pt x="2195" y="48931"/>
                  </a:lnTo>
                  <a:lnTo>
                    <a:pt x="433" y="108062"/>
                  </a:lnTo>
                  <a:lnTo>
                    <a:pt x="85" y="163632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295834" y="264265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371403" y="2747954"/>
              <a:ext cx="166587" cy="210554"/>
            </a:xfrm>
            <a:custGeom>
              <a:avLst/>
              <a:gdLst/>
              <a:ahLst/>
              <a:cxnLst/>
              <a:rect l="0" t="0" r="0" b="0"/>
              <a:pathLst>
                <a:path w="166587" h="210554">
                  <a:moveTo>
                    <a:pt x="19187" y="42097"/>
                  </a:moveTo>
                  <a:lnTo>
                    <a:pt x="13122" y="81785"/>
                  </a:lnTo>
                  <a:lnTo>
                    <a:pt x="17643" y="132085"/>
                  </a:lnTo>
                  <a:lnTo>
                    <a:pt x="13293" y="186475"/>
                  </a:lnTo>
                  <a:lnTo>
                    <a:pt x="10578" y="190992"/>
                  </a:lnTo>
                  <a:lnTo>
                    <a:pt x="7599" y="190493"/>
                  </a:lnTo>
                  <a:lnTo>
                    <a:pt x="4442" y="186651"/>
                  </a:lnTo>
                  <a:lnTo>
                    <a:pt x="0" y="153299"/>
                  </a:lnTo>
                  <a:lnTo>
                    <a:pt x="6905" y="98031"/>
                  </a:lnTo>
                  <a:lnTo>
                    <a:pt x="22654" y="45174"/>
                  </a:lnTo>
                  <a:lnTo>
                    <a:pt x="35936" y="23578"/>
                  </a:lnTo>
                  <a:lnTo>
                    <a:pt x="53537" y="6180"/>
                  </a:lnTo>
                  <a:lnTo>
                    <a:pt x="63144" y="1775"/>
                  </a:lnTo>
                  <a:lnTo>
                    <a:pt x="83178" y="0"/>
                  </a:lnTo>
                  <a:lnTo>
                    <a:pt x="114187" y="11167"/>
                  </a:lnTo>
                  <a:lnTo>
                    <a:pt x="140012" y="34883"/>
                  </a:lnTo>
                  <a:lnTo>
                    <a:pt x="148927" y="57218"/>
                  </a:lnTo>
                  <a:lnTo>
                    <a:pt x="160239" y="109685"/>
                  </a:lnTo>
                  <a:lnTo>
                    <a:pt x="165333" y="170005"/>
                  </a:lnTo>
                  <a:lnTo>
                    <a:pt x="166586" y="2105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927544" y="2520643"/>
              <a:ext cx="298478" cy="416130"/>
            </a:xfrm>
            <a:custGeom>
              <a:avLst/>
              <a:gdLst/>
              <a:ahLst/>
              <a:cxnLst/>
              <a:rect l="0" t="0" r="0" b="0"/>
              <a:pathLst>
                <a:path w="298478" h="416130">
                  <a:moveTo>
                    <a:pt x="0" y="111481"/>
                  </a:moveTo>
                  <a:lnTo>
                    <a:pt x="14654" y="58453"/>
                  </a:lnTo>
                  <a:lnTo>
                    <a:pt x="27570" y="40730"/>
                  </a:lnTo>
                  <a:lnTo>
                    <a:pt x="64458" y="10288"/>
                  </a:lnTo>
                  <a:lnTo>
                    <a:pt x="87919" y="2165"/>
                  </a:lnTo>
                  <a:lnTo>
                    <a:pt x="100727" y="0"/>
                  </a:lnTo>
                  <a:lnTo>
                    <a:pt x="124316" y="3832"/>
                  </a:lnTo>
                  <a:lnTo>
                    <a:pt x="145329" y="14504"/>
                  </a:lnTo>
                  <a:lnTo>
                    <a:pt x="162466" y="30945"/>
                  </a:lnTo>
                  <a:lnTo>
                    <a:pt x="171643" y="53071"/>
                  </a:lnTo>
                  <a:lnTo>
                    <a:pt x="174090" y="65522"/>
                  </a:lnTo>
                  <a:lnTo>
                    <a:pt x="170570" y="88715"/>
                  </a:lnTo>
                  <a:lnTo>
                    <a:pt x="149246" y="132200"/>
                  </a:lnTo>
                  <a:lnTo>
                    <a:pt x="123770" y="158434"/>
                  </a:lnTo>
                  <a:lnTo>
                    <a:pt x="93995" y="175436"/>
                  </a:lnTo>
                  <a:lnTo>
                    <a:pt x="89569" y="176344"/>
                  </a:lnTo>
                  <a:lnTo>
                    <a:pt x="88958" y="174610"/>
                  </a:lnTo>
                  <a:lnTo>
                    <a:pt x="90891" y="171115"/>
                  </a:lnTo>
                  <a:lnTo>
                    <a:pt x="105516" y="167231"/>
                  </a:lnTo>
                  <a:lnTo>
                    <a:pt x="140058" y="168164"/>
                  </a:lnTo>
                  <a:lnTo>
                    <a:pt x="200244" y="183373"/>
                  </a:lnTo>
                  <a:lnTo>
                    <a:pt x="238576" y="201932"/>
                  </a:lnTo>
                  <a:lnTo>
                    <a:pt x="261622" y="219532"/>
                  </a:lnTo>
                  <a:lnTo>
                    <a:pt x="277323" y="242172"/>
                  </a:lnTo>
                  <a:lnTo>
                    <a:pt x="296935" y="289245"/>
                  </a:lnTo>
                  <a:lnTo>
                    <a:pt x="298477" y="314099"/>
                  </a:lnTo>
                  <a:lnTo>
                    <a:pt x="294094" y="338404"/>
                  </a:lnTo>
                  <a:lnTo>
                    <a:pt x="284346" y="357005"/>
                  </a:lnTo>
                  <a:lnTo>
                    <a:pt x="254526" y="380631"/>
                  </a:lnTo>
                  <a:lnTo>
                    <a:pt x="191950" y="405212"/>
                  </a:lnTo>
                  <a:lnTo>
                    <a:pt x="155530" y="413372"/>
                  </a:lnTo>
                  <a:lnTo>
                    <a:pt x="101301" y="416129"/>
                  </a:lnTo>
                  <a:lnTo>
                    <a:pt x="59521" y="411017"/>
                  </a:lnTo>
                  <a:lnTo>
                    <a:pt x="23095" y="396504"/>
                  </a:lnTo>
                  <a:lnTo>
                    <a:pt x="10264" y="387117"/>
                  </a:lnTo>
                  <a:lnTo>
                    <a:pt x="0" y="37469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502427" y="2474197"/>
              <a:ext cx="225284" cy="412798"/>
            </a:xfrm>
            <a:custGeom>
              <a:avLst/>
              <a:gdLst/>
              <a:ahLst/>
              <a:cxnLst/>
              <a:rect l="0" t="0" r="0" b="0"/>
              <a:pathLst>
                <a:path w="225284" h="412798">
                  <a:moveTo>
                    <a:pt x="14713" y="0"/>
                  </a:moveTo>
                  <a:lnTo>
                    <a:pt x="5647" y="58616"/>
                  </a:lnTo>
                  <a:lnTo>
                    <a:pt x="10207" y="104585"/>
                  </a:lnTo>
                  <a:lnTo>
                    <a:pt x="13378" y="160839"/>
                  </a:lnTo>
                  <a:lnTo>
                    <a:pt x="21685" y="219854"/>
                  </a:lnTo>
                  <a:lnTo>
                    <a:pt x="27658" y="279170"/>
                  </a:lnTo>
                  <a:lnTo>
                    <a:pt x="34167" y="330965"/>
                  </a:lnTo>
                  <a:lnTo>
                    <a:pt x="33114" y="385086"/>
                  </a:lnTo>
                  <a:lnTo>
                    <a:pt x="24451" y="408625"/>
                  </a:lnTo>
                  <a:lnTo>
                    <a:pt x="20035" y="412797"/>
                  </a:lnTo>
                  <a:lnTo>
                    <a:pt x="15921" y="412068"/>
                  </a:lnTo>
                  <a:lnTo>
                    <a:pt x="12009" y="408073"/>
                  </a:lnTo>
                  <a:lnTo>
                    <a:pt x="914" y="385682"/>
                  </a:lnTo>
                  <a:lnTo>
                    <a:pt x="0" y="363657"/>
                  </a:lnTo>
                  <a:lnTo>
                    <a:pt x="8947" y="311389"/>
                  </a:lnTo>
                  <a:lnTo>
                    <a:pt x="30385" y="271645"/>
                  </a:lnTo>
                  <a:lnTo>
                    <a:pt x="51462" y="243874"/>
                  </a:lnTo>
                  <a:lnTo>
                    <a:pt x="69650" y="232000"/>
                  </a:lnTo>
                  <a:lnTo>
                    <a:pt x="92551" y="229063"/>
                  </a:lnTo>
                  <a:lnTo>
                    <a:pt x="117158" y="232827"/>
                  </a:lnTo>
                  <a:lnTo>
                    <a:pt x="149571" y="248100"/>
                  </a:lnTo>
                  <a:lnTo>
                    <a:pt x="174513" y="268613"/>
                  </a:lnTo>
                  <a:lnTo>
                    <a:pt x="195552" y="296398"/>
                  </a:lnTo>
                  <a:lnTo>
                    <a:pt x="217584" y="347651"/>
                  </a:lnTo>
                  <a:lnTo>
                    <a:pt x="225283" y="4106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782627" y="2737409"/>
              <a:ext cx="146033" cy="181835"/>
            </a:xfrm>
            <a:custGeom>
              <a:avLst/>
              <a:gdLst/>
              <a:ahLst/>
              <a:cxnLst/>
              <a:rect l="0" t="0" r="0" b="0"/>
              <a:pathLst>
                <a:path w="146033" h="181835">
                  <a:moveTo>
                    <a:pt x="103010" y="0"/>
                  </a:moveTo>
                  <a:lnTo>
                    <a:pt x="80654" y="0"/>
                  </a:lnTo>
                  <a:lnTo>
                    <a:pt x="63438" y="6239"/>
                  </a:lnTo>
                  <a:lnTo>
                    <a:pt x="33322" y="29308"/>
                  </a:lnTo>
                  <a:lnTo>
                    <a:pt x="17501" y="55087"/>
                  </a:lnTo>
                  <a:lnTo>
                    <a:pt x="2845" y="103645"/>
                  </a:lnTo>
                  <a:lnTo>
                    <a:pt x="0" y="130682"/>
                  </a:lnTo>
                  <a:lnTo>
                    <a:pt x="4975" y="152058"/>
                  </a:lnTo>
                  <a:lnTo>
                    <a:pt x="9577" y="161033"/>
                  </a:lnTo>
                  <a:lnTo>
                    <a:pt x="24050" y="174126"/>
                  </a:lnTo>
                  <a:lnTo>
                    <a:pt x="32823" y="179255"/>
                  </a:lnTo>
                  <a:lnTo>
                    <a:pt x="51929" y="181834"/>
                  </a:lnTo>
                  <a:lnTo>
                    <a:pt x="72118" y="177911"/>
                  </a:lnTo>
                  <a:lnTo>
                    <a:pt x="92790" y="168369"/>
                  </a:lnTo>
                  <a:lnTo>
                    <a:pt x="118569" y="144253"/>
                  </a:lnTo>
                  <a:lnTo>
                    <a:pt x="141025" y="114881"/>
                  </a:lnTo>
                  <a:lnTo>
                    <a:pt x="146032" y="91222"/>
                  </a:lnTo>
                  <a:lnTo>
                    <a:pt x="143188" y="67450"/>
                  </a:lnTo>
                  <a:lnTo>
                    <a:pt x="128433" y="40912"/>
                  </a:lnTo>
                  <a:lnTo>
                    <a:pt x="110413" y="20571"/>
                  </a:lnTo>
                  <a:lnTo>
                    <a:pt x="92482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980394" y="2726880"/>
              <a:ext cx="155531" cy="231414"/>
            </a:xfrm>
            <a:custGeom>
              <a:avLst/>
              <a:gdLst/>
              <a:ahLst/>
              <a:cxnLst/>
              <a:rect l="0" t="0" r="0" b="0"/>
              <a:pathLst>
                <a:path w="155531" h="231414">
                  <a:moveTo>
                    <a:pt x="0" y="0"/>
                  </a:moveTo>
                  <a:lnTo>
                    <a:pt x="8333" y="37479"/>
                  </a:lnTo>
                  <a:lnTo>
                    <a:pt x="15684" y="100080"/>
                  </a:lnTo>
                  <a:lnTo>
                    <a:pt x="25054" y="153916"/>
                  </a:lnTo>
                  <a:lnTo>
                    <a:pt x="35239" y="195733"/>
                  </a:lnTo>
                  <a:lnTo>
                    <a:pt x="48417" y="216064"/>
                  </a:lnTo>
                  <a:lnTo>
                    <a:pt x="56844" y="224762"/>
                  </a:lnTo>
                  <a:lnTo>
                    <a:pt x="65972" y="229390"/>
                  </a:lnTo>
                  <a:lnTo>
                    <a:pt x="85473" y="231413"/>
                  </a:lnTo>
                  <a:lnTo>
                    <a:pt x="102718" y="225293"/>
                  </a:lnTo>
                  <a:lnTo>
                    <a:pt x="118182" y="213604"/>
                  </a:lnTo>
                  <a:lnTo>
                    <a:pt x="132853" y="196711"/>
                  </a:lnTo>
                  <a:lnTo>
                    <a:pt x="140934" y="174385"/>
                  </a:lnTo>
                  <a:lnTo>
                    <a:pt x="151711" y="121924"/>
                  </a:lnTo>
                  <a:lnTo>
                    <a:pt x="155530" y="67671"/>
                  </a:lnTo>
                  <a:lnTo>
                    <a:pt x="147398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180435" y="2705823"/>
              <a:ext cx="105286" cy="228993"/>
            </a:xfrm>
            <a:custGeom>
              <a:avLst/>
              <a:gdLst/>
              <a:ahLst/>
              <a:cxnLst/>
              <a:rect l="0" t="0" r="0" b="0"/>
              <a:pathLst>
                <a:path w="105286" h="228993">
                  <a:moveTo>
                    <a:pt x="0" y="73700"/>
                  </a:moveTo>
                  <a:lnTo>
                    <a:pt x="20244" y="132317"/>
                  </a:lnTo>
                  <a:lnTo>
                    <a:pt x="41545" y="188914"/>
                  </a:lnTo>
                  <a:lnTo>
                    <a:pt x="50050" y="209134"/>
                  </a:lnTo>
                  <a:lnTo>
                    <a:pt x="63313" y="228992"/>
                  </a:lnTo>
                  <a:lnTo>
                    <a:pt x="62096" y="228700"/>
                  </a:lnTo>
                  <a:lnTo>
                    <a:pt x="58944" y="226167"/>
                  </a:lnTo>
                  <a:lnTo>
                    <a:pt x="38542" y="177581"/>
                  </a:lnTo>
                  <a:lnTo>
                    <a:pt x="26894" y="129358"/>
                  </a:lnTo>
                  <a:lnTo>
                    <a:pt x="33432" y="84824"/>
                  </a:lnTo>
                  <a:lnTo>
                    <a:pt x="45781" y="52820"/>
                  </a:lnTo>
                  <a:lnTo>
                    <a:pt x="58951" y="32834"/>
                  </a:lnTo>
                  <a:lnTo>
                    <a:pt x="83758" y="10769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368562" y="2705823"/>
              <a:ext cx="144415" cy="245140"/>
            </a:xfrm>
            <a:custGeom>
              <a:avLst/>
              <a:gdLst/>
              <a:ahLst/>
              <a:cxnLst/>
              <a:rect l="0" t="0" r="0" b="0"/>
              <a:pathLst>
                <a:path w="144415" h="245140">
                  <a:moveTo>
                    <a:pt x="106671" y="0"/>
                  </a:moveTo>
                  <a:lnTo>
                    <a:pt x="84314" y="0"/>
                  </a:lnTo>
                  <a:lnTo>
                    <a:pt x="67098" y="6240"/>
                  </a:lnTo>
                  <a:lnTo>
                    <a:pt x="36983" y="29309"/>
                  </a:lnTo>
                  <a:lnTo>
                    <a:pt x="9674" y="64801"/>
                  </a:lnTo>
                  <a:lnTo>
                    <a:pt x="0" y="84953"/>
                  </a:lnTo>
                  <a:lnTo>
                    <a:pt x="1632" y="92900"/>
                  </a:lnTo>
                  <a:lnTo>
                    <a:pt x="7400" y="99368"/>
                  </a:lnTo>
                  <a:lnTo>
                    <a:pt x="15923" y="104850"/>
                  </a:lnTo>
                  <a:lnTo>
                    <a:pt x="73418" y="120609"/>
                  </a:lnTo>
                  <a:lnTo>
                    <a:pt x="111282" y="144837"/>
                  </a:lnTo>
                  <a:lnTo>
                    <a:pt x="134033" y="165227"/>
                  </a:lnTo>
                  <a:lnTo>
                    <a:pt x="142229" y="185349"/>
                  </a:lnTo>
                  <a:lnTo>
                    <a:pt x="144414" y="197266"/>
                  </a:lnTo>
                  <a:lnTo>
                    <a:pt x="140603" y="216745"/>
                  </a:lnTo>
                  <a:lnTo>
                    <a:pt x="136312" y="225215"/>
                  </a:lnTo>
                  <a:lnTo>
                    <a:pt x="122184" y="237746"/>
                  </a:lnTo>
                  <a:lnTo>
                    <a:pt x="113504" y="242726"/>
                  </a:lnTo>
                  <a:lnTo>
                    <a:pt x="94500" y="245139"/>
                  </a:lnTo>
                  <a:lnTo>
                    <a:pt x="54029" y="2421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612103" y="2926922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835758" y="2537367"/>
              <a:ext cx="229072" cy="452727"/>
            </a:xfrm>
            <a:custGeom>
              <a:avLst/>
              <a:gdLst/>
              <a:ahLst/>
              <a:cxnLst/>
              <a:rect l="0" t="0" r="0" b="0"/>
              <a:pathLst>
                <a:path w="229072" h="452727">
                  <a:moveTo>
                    <a:pt x="92200" y="452726"/>
                  </a:moveTo>
                  <a:lnTo>
                    <a:pt x="83136" y="394109"/>
                  </a:lnTo>
                  <a:lnTo>
                    <a:pt x="66320" y="331529"/>
                  </a:lnTo>
                  <a:lnTo>
                    <a:pt x="50520" y="269082"/>
                  </a:lnTo>
                  <a:lnTo>
                    <a:pt x="32596" y="210174"/>
                  </a:lnTo>
                  <a:lnTo>
                    <a:pt x="18512" y="157156"/>
                  </a:lnTo>
                  <a:lnTo>
                    <a:pt x="2125" y="94872"/>
                  </a:lnTo>
                  <a:lnTo>
                    <a:pt x="0" y="56316"/>
                  </a:lnTo>
                  <a:lnTo>
                    <a:pt x="3649" y="33219"/>
                  </a:lnTo>
                  <a:lnTo>
                    <a:pt x="9770" y="25656"/>
                  </a:lnTo>
                  <a:lnTo>
                    <a:pt x="29048" y="17252"/>
                  </a:lnTo>
                  <a:lnTo>
                    <a:pt x="80723" y="10687"/>
                  </a:lnTo>
                  <a:lnTo>
                    <a:pt x="129093" y="3687"/>
                  </a:lnTo>
                  <a:lnTo>
                    <a:pt x="191601" y="729"/>
                  </a:lnTo>
                  <a:lnTo>
                    <a:pt x="22907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7906901" y="2800580"/>
              <a:ext cx="126343" cy="31586"/>
            </a:xfrm>
            <a:custGeom>
              <a:avLst/>
              <a:gdLst/>
              <a:ahLst/>
              <a:cxnLst/>
              <a:rect l="0" t="0" r="0" b="0"/>
              <a:pathLst>
                <a:path w="126343" h="31586">
                  <a:moveTo>
                    <a:pt x="126342" y="0"/>
                  </a:moveTo>
                  <a:lnTo>
                    <a:pt x="72468" y="17958"/>
                  </a:lnTo>
                  <a:lnTo>
                    <a:pt x="31343" y="2854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8138528" y="2853222"/>
              <a:ext cx="31587" cy="157929"/>
            </a:xfrm>
            <a:custGeom>
              <a:avLst/>
              <a:gdLst/>
              <a:ahLst/>
              <a:cxnLst/>
              <a:rect l="0" t="0" r="0" b="0"/>
              <a:pathLst>
                <a:path w="31587" h="157929">
                  <a:moveTo>
                    <a:pt x="0" y="0"/>
                  </a:moveTo>
                  <a:lnTo>
                    <a:pt x="3120" y="42692"/>
                  </a:lnTo>
                  <a:lnTo>
                    <a:pt x="17959" y="102069"/>
                  </a:lnTo>
                  <a:lnTo>
                    <a:pt x="31586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8138528" y="275846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8285927" y="2832174"/>
              <a:ext cx="141421" cy="210562"/>
            </a:xfrm>
            <a:custGeom>
              <a:avLst/>
              <a:gdLst/>
              <a:ahLst/>
              <a:cxnLst/>
              <a:rect l="0" t="0" r="0" b="0"/>
              <a:pathLst>
                <a:path w="141421" h="210562">
                  <a:moveTo>
                    <a:pt x="0" y="84219"/>
                  </a:moveTo>
                  <a:lnTo>
                    <a:pt x="3120" y="138364"/>
                  </a:lnTo>
                  <a:lnTo>
                    <a:pt x="15618" y="190655"/>
                  </a:lnTo>
                  <a:lnTo>
                    <a:pt x="3894" y="137392"/>
                  </a:lnTo>
                  <a:lnTo>
                    <a:pt x="769" y="83631"/>
                  </a:lnTo>
                  <a:lnTo>
                    <a:pt x="5741" y="33541"/>
                  </a:lnTo>
                  <a:lnTo>
                    <a:pt x="17760" y="14512"/>
                  </a:lnTo>
                  <a:lnTo>
                    <a:pt x="25878" y="6163"/>
                  </a:lnTo>
                  <a:lnTo>
                    <a:pt x="34799" y="1766"/>
                  </a:lnTo>
                  <a:lnTo>
                    <a:pt x="54071" y="0"/>
                  </a:lnTo>
                  <a:lnTo>
                    <a:pt x="71215" y="6234"/>
                  </a:lnTo>
                  <a:lnTo>
                    <a:pt x="79062" y="11172"/>
                  </a:lnTo>
                  <a:lnTo>
                    <a:pt x="101285" y="40479"/>
                  </a:lnTo>
                  <a:lnTo>
                    <a:pt x="121349" y="92304"/>
                  </a:lnTo>
                  <a:lnTo>
                    <a:pt x="136578" y="144481"/>
                  </a:lnTo>
                  <a:lnTo>
                    <a:pt x="141420" y="167154"/>
                  </a:lnTo>
                  <a:lnTo>
                    <a:pt x="136871" y="21056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8502625" y="2609529"/>
              <a:ext cx="151801" cy="506765"/>
            </a:xfrm>
            <a:custGeom>
              <a:avLst/>
              <a:gdLst/>
              <a:ahLst/>
              <a:cxnLst/>
              <a:rect l="0" t="0" r="0" b="0"/>
              <a:pathLst>
                <a:path w="151801" h="506765">
                  <a:moveTo>
                    <a:pt x="99157" y="338450"/>
                  </a:moveTo>
                  <a:lnTo>
                    <a:pt x="78913" y="294487"/>
                  </a:lnTo>
                  <a:lnTo>
                    <a:pt x="70454" y="289254"/>
                  </a:lnTo>
                  <a:lnTo>
                    <a:pt x="48576" y="286559"/>
                  </a:lnTo>
                  <a:lnTo>
                    <a:pt x="39700" y="290988"/>
                  </a:lnTo>
                  <a:lnTo>
                    <a:pt x="26718" y="308387"/>
                  </a:lnTo>
                  <a:lnTo>
                    <a:pt x="5029" y="371160"/>
                  </a:lnTo>
                  <a:lnTo>
                    <a:pt x="0" y="399781"/>
                  </a:lnTo>
                  <a:lnTo>
                    <a:pt x="6305" y="459576"/>
                  </a:lnTo>
                  <a:lnTo>
                    <a:pt x="13436" y="482361"/>
                  </a:lnTo>
                  <a:lnTo>
                    <a:pt x="24404" y="500286"/>
                  </a:lnTo>
                  <a:lnTo>
                    <a:pt x="31774" y="504833"/>
                  </a:lnTo>
                  <a:lnTo>
                    <a:pt x="49322" y="506764"/>
                  </a:lnTo>
                  <a:lnTo>
                    <a:pt x="57745" y="503302"/>
                  </a:lnTo>
                  <a:lnTo>
                    <a:pt x="73343" y="490096"/>
                  </a:lnTo>
                  <a:lnTo>
                    <a:pt x="95185" y="450683"/>
                  </a:lnTo>
                  <a:lnTo>
                    <a:pt x="111758" y="404330"/>
                  </a:lnTo>
                  <a:lnTo>
                    <a:pt x="118878" y="349001"/>
                  </a:lnTo>
                  <a:lnTo>
                    <a:pt x="126707" y="299592"/>
                  </a:lnTo>
                  <a:lnTo>
                    <a:pt x="129548" y="240369"/>
                  </a:lnTo>
                  <a:lnTo>
                    <a:pt x="130212" y="195033"/>
                  </a:lnTo>
                  <a:lnTo>
                    <a:pt x="124996" y="145827"/>
                  </a:lnTo>
                  <a:lnTo>
                    <a:pt x="116042" y="92254"/>
                  </a:lnTo>
                  <a:lnTo>
                    <a:pt x="109772" y="29249"/>
                  </a:lnTo>
                  <a:lnTo>
                    <a:pt x="104655" y="4495"/>
                  </a:lnTo>
                  <a:lnTo>
                    <a:pt x="101652" y="0"/>
                  </a:lnTo>
                  <a:lnTo>
                    <a:pt x="98481" y="513"/>
                  </a:lnTo>
                  <a:lnTo>
                    <a:pt x="95196" y="4364"/>
                  </a:lnTo>
                  <a:lnTo>
                    <a:pt x="89926" y="59808"/>
                  </a:lnTo>
                  <a:lnTo>
                    <a:pt x="89013" y="112130"/>
                  </a:lnTo>
                  <a:lnTo>
                    <a:pt x="89912" y="168057"/>
                  </a:lnTo>
                  <a:lnTo>
                    <a:pt x="100104" y="229533"/>
                  </a:lnTo>
                  <a:lnTo>
                    <a:pt x="106847" y="281611"/>
                  </a:lnTo>
                  <a:lnTo>
                    <a:pt x="114714" y="341131"/>
                  </a:lnTo>
                  <a:lnTo>
                    <a:pt x="128703" y="389542"/>
                  </a:lnTo>
                  <a:lnTo>
                    <a:pt x="151800" y="43320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8843938" y="2895336"/>
              <a:ext cx="84228" cy="136872"/>
            </a:xfrm>
            <a:custGeom>
              <a:avLst/>
              <a:gdLst/>
              <a:ahLst/>
              <a:cxnLst/>
              <a:rect l="0" t="0" r="0" b="0"/>
              <a:pathLst>
                <a:path w="84228" h="136872">
                  <a:moveTo>
                    <a:pt x="0" y="0"/>
                  </a:moveTo>
                  <a:lnTo>
                    <a:pt x="34747" y="53876"/>
                  </a:lnTo>
                  <a:lnTo>
                    <a:pt x="66559" y="113582"/>
                  </a:lnTo>
                  <a:lnTo>
                    <a:pt x="84227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8864995" y="2832165"/>
              <a:ext cx="126343" cy="505369"/>
            </a:xfrm>
            <a:custGeom>
              <a:avLst/>
              <a:gdLst/>
              <a:ahLst/>
              <a:cxnLst/>
              <a:rect l="0" t="0" r="0" b="0"/>
              <a:pathLst>
                <a:path w="126343" h="505369">
                  <a:moveTo>
                    <a:pt x="126342" y="0"/>
                  </a:moveTo>
                  <a:lnTo>
                    <a:pt x="101148" y="57385"/>
                  </a:lnTo>
                  <a:lnTo>
                    <a:pt x="87422" y="109810"/>
                  </a:lnTo>
                  <a:lnTo>
                    <a:pt x="70227" y="169797"/>
                  </a:lnTo>
                  <a:lnTo>
                    <a:pt x="57203" y="229685"/>
                  </a:lnTo>
                  <a:lnTo>
                    <a:pt x="45934" y="281614"/>
                  </a:lnTo>
                  <a:lnTo>
                    <a:pt x="35187" y="342625"/>
                  </a:lnTo>
                  <a:lnTo>
                    <a:pt x="24594" y="388518"/>
                  </a:lnTo>
                  <a:lnTo>
                    <a:pt x="14046" y="441500"/>
                  </a:lnTo>
                  <a:lnTo>
                    <a:pt x="3121" y="486383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9025586" y="2874279"/>
              <a:ext cx="115798" cy="205662"/>
            </a:xfrm>
            <a:custGeom>
              <a:avLst/>
              <a:gdLst/>
              <a:ahLst/>
              <a:cxnLst/>
              <a:rect l="0" t="0" r="0" b="0"/>
              <a:pathLst>
                <a:path w="115798" h="205662">
                  <a:moveTo>
                    <a:pt x="71036" y="0"/>
                  </a:moveTo>
                  <a:lnTo>
                    <a:pt x="28374" y="48901"/>
                  </a:lnTo>
                  <a:lnTo>
                    <a:pt x="6327" y="94018"/>
                  </a:lnTo>
                  <a:lnTo>
                    <a:pt x="0" y="131713"/>
                  </a:lnTo>
                  <a:lnTo>
                    <a:pt x="4759" y="155636"/>
                  </a:lnTo>
                  <a:lnTo>
                    <a:pt x="20593" y="185715"/>
                  </a:lnTo>
                  <a:lnTo>
                    <a:pt x="26879" y="194000"/>
                  </a:lnTo>
                  <a:lnTo>
                    <a:pt x="46340" y="203206"/>
                  </a:lnTo>
                  <a:lnTo>
                    <a:pt x="58082" y="205661"/>
                  </a:lnTo>
                  <a:lnTo>
                    <a:pt x="68249" y="203788"/>
                  </a:lnTo>
                  <a:lnTo>
                    <a:pt x="85784" y="192348"/>
                  </a:lnTo>
                  <a:lnTo>
                    <a:pt x="103221" y="166177"/>
                  </a:lnTo>
                  <a:lnTo>
                    <a:pt x="115797" y="130606"/>
                  </a:lnTo>
                  <a:lnTo>
                    <a:pt x="115754" y="84842"/>
                  </a:lnTo>
                  <a:lnTo>
                    <a:pt x="102039" y="25644"/>
                  </a:lnTo>
                  <a:lnTo>
                    <a:pt x="9209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9201907" y="2863751"/>
              <a:ext cx="126343" cy="211087"/>
            </a:xfrm>
            <a:custGeom>
              <a:avLst/>
              <a:gdLst/>
              <a:ahLst/>
              <a:cxnLst/>
              <a:rect l="0" t="0" r="0" b="0"/>
              <a:pathLst>
                <a:path w="126343" h="211087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2339" y="128409"/>
                  </a:lnTo>
                  <a:lnTo>
                    <a:pt x="23719" y="188399"/>
                  </a:lnTo>
                  <a:lnTo>
                    <a:pt x="37447" y="203836"/>
                  </a:lnTo>
                  <a:lnTo>
                    <a:pt x="46022" y="209590"/>
                  </a:lnTo>
                  <a:lnTo>
                    <a:pt x="54078" y="211086"/>
                  </a:lnTo>
                  <a:lnTo>
                    <a:pt x="61788" y="209744"/>
                  </a:lnTo>
                  <a:lnTo>
                    <a:pt x="76594" y="202014"/>
                  </a:lnTo>
                  <a:lnTo>
                    <a:pt x="98083" y="183338"/>
                  </a:lnTo>
                  <a:lnTo>
                    <a:pt x="112222" y="165712"/>
                  </a:lnTo>
                  <a:lnTo>
                    <a:pt x="120067" y="139940"/>
                  </a:lnTo>
                  <a:lnTo>
                    <a:pt x="124483" y="92547"/>
                  </a:lnTo>
                  <a:lnTo>
                    <a:pt x="125975" y="29719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9401948" y="2790051"/>
              <a:ext cx="94757" cy="234957"/>
            </a:xfrm>
            <a:custGeom>
              <a:avLst/>
              <a:gdLst/>
              <a:ahLst/>
              <a:cxnLst/>
              <a:rect l="0" t="0" r="0" b="0"/>
              <a:pathLst>
                <a:path w="94757" h="234957">
                  <a:moveTo>
                    <a:pt x="0" y="115814"/>
                  </a:moveTo>
                  <a:lnTo>
                    <a:pt x="8334" y="153292"/>
                  </a:lnTo>
                  <a:lnTo>
                    <a:pt x="18645" y="209960"/>
                  </a:lnTo>
                  <a:lnTo>
                    <a:pt x="26061" y="234956"/>
                  </a:lnTo>
                  <a:lnTo>
                    <a:pt x="10000" y="176407"/>
                  </a:lnTo>
                  <a:lnTo>
                    <a:pt x="1975" y="122323"/>
                  </a:lnTo>
                  <a:lnTo>
                    <a:pt x="2730" y="67750"/>
                  </a:lnTo>
                  <a:lnTo>
                    <a:pt x="11351" y="44149"/>
                  </a:lnTo>
                  <a:lnTo>
                    <a:pt x="26102" y="28201"/>
                  </a:lnTo>
                  <a:lnTo>
                    <a:pt x="64167" y="8430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297993" y="3393478"/>
              <a:ext cx="155769" cy="252457"/>
            </a:xfrm>
            <a:custGeom>
              <a:avLst/>
              <a:gdLst/>
              <a:ahLst/>
              <a:cxnLst/>
              <a:rect l="0" t="0" r="0" b="0"/>
              <a:pathLst>
                <a:path w="155769" h="252457">
                  <a:moveTo>
                    <a:pt x="155768" y="112511"/>
                  </a:moveTo>
                  <a:lnTo>
                    <a:pt x="152649" y="69819"/>
                  </a:lnTo>
                  <a:lnTo>
                    <a:pt x="141196" y="38640"/>
                  </a:lnTo>
                  <a:lnTo>
                    <a:pt x="135525" y="28169"/>
                  </a:lnTo>
                  <a:lnTo>
                    <a:pt x="119865" y="13415"/>
                  </a:lnTo>
                  <a:lnTo>
                    <a:pt x="100037" y="4128"/>
                  </a:lnTo>
                  <a:lnTo>
                    <a:pt x="75627" y="0"/>
                  </a:lnTo>
                  <a:lnTo>
                    <a:pt x="64906" y="2409"/>
                  </a:lnTo>
                  <a:lnTo>
                    <a:pt x="46755" y="14444"/>
                  </a:lnTo>
                  <a:lnTo>
                    <a:pt x="28972" y="40950"/>
                  </a:lnTo>
                  <a:lnTo>
                    <a:pt x="5128" y="102171"/>
                  </a:lnTo>
                  <a:lnTo>
                    <a:pt x="0" y="139213"/>
                  </a:lnTo>
                  <a:lnTo>
                    <a:pt x="6673" y="185246"/>
                  </a:lnTo>
                  <a:lnTo>
                    <a:pt x="17095" y="216341"/>
                  </a:lnTo>
                  <a:lnTo>
                    <a:pt x="28235" y="233137"/>
                  </a:lnTo>
                  <a:lnTo>
                    <a:pt x="44104" y="245281"/>
                  </a:lnTo>
                  <a:lnTo>
                    <a:pt x="59347" y="252239"/>
                  </a:lnTo>
                  <a:lnTo>
                    <a:pt x="63411" y="252456"/>
                  </a:lnTo>
                  <a:lnTo>
                    <a:pt x="71540" y="2493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464290" y="3463402"/>
              <a:ext cx="73700" cy="179459"/>
            </a:xfrm>
            <a:custGeom>
              <a:avLst/>
              <a:gdLst/>
              <a:ahLst/>
              <a:cxnLst/>
              <a:rect l="0" t="0" r="0" b="0"/>
              <a:pathLst>
                <a:path w="73700" h="179459">
                  <a:moveTo>
                    <a:pt x="0" y="63644"/>
                  </a:moveTo>
                  <a:lnTo>
                    <a:pt x="0" y="5028"/>
                  </a:lnTo>
                  <a:lnTo>
                    <a:pt x="1170" y="0"/>
                  </a:lnTo>
                  <a:lnTo>
                    <a:pt x="3120" y="158"/>
                  </a:lnTo>
                  <a:lnTo>
                    <a:pt x="11453" y="17147"/>
                  </a:lnTo>
                  <a:lnTo>
                    <a:pt x="28198" y="78925"/>
                  </a:lnTo>
                  <a:lnTo>
                    <a:pt x="45639" y="136583"/>
                  </a:lnTo>
                  <a:lnTo>
                    <a:pt x="73699" y="1794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369533" y="3558632"/>
              <a:ext cx="73701" cy="73700"/>
            </a:xfrm>
            <a:custGeom>
              <a:avLst/>
              <a:gdLst/>
              <a:ahLst/>
              <a:cxnLst/>
              <a:rect l="0" t="0" r="0" b="0"/>
              <a:pathLst>
                <a:path w="73701" h="73700">
                  <a:moveTo>
                    <a:pt x="0" y="73699"/>
                  </a:moveTo>
                  <a:lnTo>
                    <a:pt x="24047" y="64124"/>
                  </a:lnTo>
                  <a:lnTo>
                    <a:pt x="38374" y="53456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537989" y="3411233"/>
              <a:ext cx="147401" cy="240230"/>
            </a:xfrm>
            <a:custGeom>
              <a:avLst/>
              <a:gdLst/>
              <a:ahLst/>
              <a:cxnLst/>
              <a:rect l="0" t="0" r="0" b="0"/>
              <a:pathLst>
                <a:path w="147401" h="240230">
                  <a:moveTo>
                    <a:pt x="0" y="42114"/>
                  </a:moveTo>
                  <a:lnTo>
                    <a:pt x="19128" y="105541"/>
                  </a:lnTo>
                  <a:lnTo>
                    <a:pt x="49804" y="157961"/>
                  </a:lnTo>
                  <a:lnTo>
                    <a:pt x="77342" y="208453"/>
                  </a:lnTo>
                  <a:lnTo>
                    <a:pt x="91306" y="235756"/>
                  </a:lnTo>
                  <a:lnTo>
                    <a:pt x="97136" y="240229"/>
                  </a:lnTo>
                  <a:lnTo>
                    <a:pt x="102192" y="238531"/>
                  </a:lnTo>
                  <a:lnTo>
                    <a:pt x="110930" y="224167"/>
                  </a:lnTo>
                  <a:lnTo>
                    <a:pt x="121255" y="189772"/>
                  </a:lnTo>
                  <a:lnTo>
                    <a:pt x="125338" y="136228"/>
                  </a:lnTo>
                  <a:lnTo>
                    <a:pt x="126144" y="80591"/>
                  </a:lnTo>
                  <a:lnTo>
                    <a:pt x="134708" y="34116"/>
                  </a:lnTo>
                  <a:lnTo>
                    <a:pt x="14740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716974" y="3432360"/>
              <a:ext cx="110057" cy="199972"/>
            </a:xfrm>
            <a:custGeom>
              <a:avLst/>
              <a:gdLst/>
              <a:ahLst/>
              <a:cxnLst/>
              <a:rect l="0" t="0" r="0" b="0"/>
              <a:pathLst>
                <a:path w="110057" h="199972">
                  <a:moveTo>
                    <a:pt x="0" y="115743"/>
                  </a:moveTo>
                  <a:lnTo>
                    <a:pt x="52705" y="96615"/>
                  </a:lnTo>
                  <a:lnTo>
                    <a:pt x="96382" y="65940"/>
                  </a:lnTo>
                  <a:lnTo>
                    <a:pt x="102859" y="56805"/>
                  </a:lnTo>
                  <a:lnTo>
                    <a:pt x="110056" y="34176"/>
                  </a:lnTo>
                  <a:lnTo>
                    <a:pt x="108466" y="23931"/>
                  </a:lnTo>
                  <a:lnTo>
                    <a:pt x="97340" y="6308"/>
                  </a:lnTo>
                  <a:lnTo>
                    <a:pt x="89460" y="1842"/>
                  </a:lnTo>
                  <a:lnTo>
                    <a:pt x="71345" y="0"/>
                  </a:lnTo>
                  <a:lnTo>
                    <a:pt x="51596" y="9319"/>
                  </a:lnTo>
                  <a:lnTo>
                    <a:pt x="33460" y="25160"/>
                  </a:lnTo>
                  <a:lnTo>
                    <a:pt x="21500" y="43899"/>
                  </a:lnTo>
                  <a:lnTo>
                    <a:pt x="13779" y="79768"/>
                  </a:lnTo>
                  <a:lnTo>
                    <a:pt x="12340" y="132640"/>
                  </a:lnTo>
                  <a:lnTo>
                    <a:pt x="16403" y="156008"/>
                  </a:lnTo>
                  <a:lnTo>
                    <a:pt x="30856" y="183306"/>
                  </a:lnTo>
                  <a:lnTo>
                    <a:pt x="39288" y="188861"/>
                  </a:lnTo>
                  <a:lnTo>
                    <a:pt x="94756" y="1999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895958" y="3432290"/>
              <a:ext cx="63172" cy="203285"/>
            </a:xfrm>
            <a:custGeom>
              <a:avLst/>
              <a:gdLst/>
              <a:ahLst/>
              <a:cxnLst/>
              <a:rect l="0" t="0" r="0" b="0"/>
              <a:pathLst>
                <a:path w="63172" h="203285">
                  <a:moveTo>
                    <a:pt x="0" y="73699"/>
                  </a:moveTo>
                  <a:lnTo>
                    <a:pt x="2340" y="107321"/>
                  </a:lnTo>
                  <a:lnTo>
                    <a:pt x="23720" y="167106"/>
                  </a:lnTo>
                  <a:lnTo>
                    <a:pt x="36098" y="203284"/>
                  </a:lnTo>
                  <a:lnTo>
                    <a:pt x="17177" y="140703"/>
                  </a:lnTo>
                  <a:lnTo>
                    <a:pt x="3071" y="81613"/>
                  </a:lnTo>
                  <a:lnTo>
                    <a:pt x="3705" y="56159"/>
                  </a:lnTo>
                  <a:lnTo>
                    <a:pt x="11786" y="33148"/>
                  </a:lnTo>
                  <a:lnTo>
                    <a:pt x="19556" y="24438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041580" y="3475590"/>
              <a:ext cx="149177" cy="177799"/>
            </a:xfrm>
            <a:custGeom>
              <a:avLst/>
              <a:gdLst/>
              <a:ahLst/>
              <a:cxnLst/>
              <a:rect l="0" t="0" r="0" b="0"/>
              <a:pathLst>
                <a:path w="149177" h="177799">
                  <a:moveTo>
                    <a:pt x="96534" y="61985"/>
                  </a:moveTo>
                  <a:lnTo>
                    <a:pt x="96534" y="39628"/>
                  </a:lnTo>
                  <a:lnTo>
                    <a:pt x="85355" y="8957"/>
                  </a:lnTo>
                  <a:lnTo>
                    <a:pt x="78553" y="3236"/>
                  </a:lnTo>
                  <a:lnTo>
                    <a:pt x="70509" y="593"/>
                  </a:lnTo>
                  <a:lnTo>
                    <a:pt x="61636" y="0"/>
                  </a:lnTo>
                  <a:lnTo>
                    <a:pt x="45539" y="5580"/>
                  </a:lnTo>
                  <a:lnTo>
                    <a:pt x="37971" y="10344"/>
                  </a:lnTo>
                  <a:lnTo>
                    <a:pt x="26442" y="24995"/>
                  </a:lnTo>
                  <a:lnTo>
                    <a:pt x="3920" y="62997"/>
                  </a:lnTo>
                  <a:lnTo>
                    <a:pt x="0" y="86611"/>
                  </a:lnTo>
                  <a:lnTo>
                    <a:pt x="7016" y="134310"/>
                  </a:lnTo>
                  <a:lnTo>
                    <a:pt x="12289" y="142956"/>
                  </a:lnTo>
                  <a:lnTo>
                    <a:pt x="27506" y="155684"/>
                  </a:lnTo>
                  <a:lnTo>
                    <a:pt x="35307" y="157206"/>
                  </a:lnTo>
                  <a:lnTo>
                    <a:pt x="42848" y="155882"/>
                  </a:lnTo>
                  <a:lnTo>
                    <a:pt x="57466" y="148170"/>
                  </a:lnTo>
                  <a:lnTo>
                    <a:pt x="71761" y="136944"/>
                  </a:lnTo>
                  <a:lnTo>
                    <a:pt x="79675" y="117917"/>
                  </a:lnTo>
                  <a:lnTo>
                    <a:pt x="81785" y="106292"/>
                  </a:lnTo>
                  <a:lnTo>
                    <a:pt x="85532" y="102052"/>
                  </a:lnTo>
                  <a:lnTo>
                    <a:pt x="90369" y="102734"/>
                  </a:lnTo>
                  <a:lnTo>
                    <a:pt x="95934" y="106698"/>
                  </a:lnTo>
                  <a:lnTo>
                    <a:pt x="136292" y="163738"/>
                  </a:lnTo>
                  <a:lnTo>
                    <a:pt x="149176" y="177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207886" y="3489788"/>
              <a:ext cx="182307" cy="374171"/>
            </a:xfrm>
            <a:custGeom>
              <a:avLst/>
              <a:gdLst/>
              <a:ahLst/>
              <a:cxnLst/>
              <a:rect l="0" t="0" r="0" b="0"/>
              <a:pathLst>
                <a:path w="182307" h="374171">
                  <a:moveTo>
                    <a:pt x="130269" y="121486"/>
                  </a:moveTo>
                  <a:lnTo>
                    <a:pt x="138602" y="84008"/>
                  </a:lnTo>
                  <a:lnTo>
                    <a:pt x="137028" y="49160"/>
                  </a:lnTo>
                  <a:lnTo>
                    <a:pt x="130934" y="28510"/>
                  </a:lnTo>
                  <a:lnTo>
                    <a:pt x="120426" y="11533"/>
                  </a:lnTo>
                  <a:lnTo>
                    <a:pt x="112009" y="6070"/>
                  </a:lnTo>
                  <a:lnTo>
                    <a:pt x="90178" y="0"/>
                  </a:lnTo>
                  <a:lnTo>
                    <a:pt x="57169" y="2172"/>
                  </a:lnTo>
                  <a:lnTo>
                    <a:pt x="38898" y="13476"/>
                  </a:lnTo>
                  <a:lnTo>
                    <a:pt x="24149" y="30198"/>
                  </a:lnTo>
                  <a:lnTo>
                    <a:pt x="1232" y="79829"/>
                  </a:lnTo>
                  <a:lnTo>
                    <a:pt x="0" y="100632"/>
                  </a:lnTo>
                  <a:lnTo>
                    <a:pt x="4522" y="120407"/>
                  </a:lnTo>
                  <a:lnTo>
                    <a:pt x="14330" y="136994"/>
                  </a:lnTo>
                  <a:lnTo>
                    <a:pt x="29608" y="149046"/>
                  </a:lnTo>
                  <a:lnTo>
                    <a:pt x="38595" y="153897"/>
                  </a:lnTo>
                  <a:lnTo>
                    <a:pt x="57940" y="156168"/>
                  </a:lnTo>
                  <a:lnTo>
                    <a:pt x="77066" y="152108"/>
                  </a:lnTo>
                  <a:lnTo>
                    <a:pt x="108408" y="130438"/>
                  </a:lnTo>
                  <a:lnTo>
                    <a:pt x="121723" y="116106"/>
                  </a:lnTo>
                  <a:lnTo>
                    <a:pt x="131540" y="98038"/>
                  </a:lnTo>
                  <a:lnTo>
                    <a:pt x="135796" y="96496"/>
                  </a:lnTo>
                  <a:lnTo>
                    <a:pt x="139802" y="100146"/>
                  </a:lnTo>
                  <a:lnTo>
                    <a:pt x="143644" y="107260"/>
                  </a:lnTo>
                  <a:lnTo>
                    <a:pt x="153434" y="170638"/>
                  </a:lnTo>
                  <a:lnTo>
                    <a:pt x="169151" y="226311"/>
                  </a:lnTo>
                  <a:lnTo>
                    <a:pt x="179847" y="271914"/>
                  </a:lnTo>
                  <a:lnTo>
                    <a:pt x="182306" y="325636"/>
                  </a:lnTo>
                  <a:lnTo>
                    <a:pt x="178998" y="337134"/>
                  </a:lnTo>
                  <a:lnTo>
                    <a:pt x="165965" y="356150"/>
                  </a:lnTo>
                  <a:lnTo>
                    <a:pt x="145354" y="366161"/>
                  </a:lnTo>
                  <a:lnTo>
                    <a:pt x="93995" y="372588"/>
                  </a:lnTo>
                  <a:lnTo>
                    <a:pt x="31068" y="373962"/>
                  </a:lnTo>
                  <a:lnTo>
                    <a:pt x="3927" y="3741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427702" y="3456219"/>
              <a:ext cx="121958" cy="207699"/>
            </a:xfrm>
            <a:custGeom>
              <a:avLst/>
              <a:gdLst/>
              <a:ahLst/>
              <a:cxnLst/>
              <a:rect l="0" t="0" r="0" b="0"/>
              <a:pathLst>
                <a:path w="121958" h="207699">
                  <a:moveTo>
                    <a:pt x="5209" y="91884"/>
                  </a:moveTo>
                  <a:lnTo>
                    <a:pt x="16388" y="103063"/>
                  </a:lnTo>
                  <a:lnTo>
                    <a:pt x="23191" y="105186"/>
                  </a:lnTo>
                  <a:lnTo>
                    <a:pt x="40107" y="104425"/>
                  </a:lnTo>
                  <a:lnTo>
                    <a:pt x="69362" y="91831"/>
                  </a:lnTo>
                  <a:lnTo>
                    <a:pt x="94668" y="73281"/>
                  </a:lnTo>
                  <a:lnTo>
                    <a:pt x="116983" y="47377"/>
                  </a:lnTo>
                  <a:lnTo>
                    <a:pt x="121957" y="24530"/>
                  </a:lnTo>
                  <a:lnTo>
                    <a:pt x="121646" y="11887"/>
                  </a:lnTo>
                  <a:lnTo>
                    <a:pt x="116759" y="4627"/>
                  </a:lnTo>
                  <a:lnTo>
                    <a:pt x="108822" y="957"/>
                  </a:lnTo>
                  <a:lnTo>
                    <a:pt x="88694" y="0"/>
                  </a:lnTo>
                  <a:lnTo>
                    <a:pt x="68050" y="3474"/>
                  </a:lnTo>
                  <a:lnTo>
                    <a:pt x="50297" y="18275"/>
                  </a:lnTo>
                  <a:lnTo>
                    <a:pt x="19835" y="60317"/>
                  </a:lnTo>
                  <a:lnTo>
                    <a:pt x="11709" y="84483"/>
                  </a:lnTo>
                  <a:lnTo>
                    <a:pt x="0" y="143552"/>
                  </a:lnTo>
                  <a:lnTo>
                    <a:pt x="2114" y="165151"/>
                  </a:lnTo>
                  <a:lnTo>
                    <a:pt x="10073" y="183329"/>
                  </a:lnTo>
                  <a:lnTo>
                    <a:pt x="15471" y="191452"/>
                  </a:lnTo>
                  <a:lnTo>
                    <a:pt x="23749" y="196867"/>
                  </a:lnTo>
                  <a:lnTo>
                    <a:pt x="57756" y="204488"/>
                  </a:lnTo>
                  <a:lnTo>
                    <a:pt x="110495" y="2076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877288" y="3390176"/>
              <a:ext cx="188654" cy="246353"/>
            </a:xfrm>
            <a:custGeom>
              <a:avLst/>
              <a:gdLst/>
              <a:ahLst/>
              <a:cxnLst/>
              <a:rect l="0" t="0" r="0" b="0"/>
              <a:pathLst>
                <a:path w="188654" h="246353">
                  <a:moveTo>
                    <a:pt x="155748" y="0"/>
                  </a:moveTo>
                  <a:lnTo>
                    <a:pt x="113056" y="3119"/>
                  </a:lnTo>
                  <a:lnTo>
                    <a:pt x="93491" y="9575"/>
                  </a:lnTo>
                  <a:lnTo>
                    <a:pt x="54555" y="39403"/>
                  </a:lnTo>
                  <a:lnTo>
                    <a:pt x="2844" y="95443"/>
                  </a:lnTo>
                  <a:lnTo>
                    <a:pt x="0" y="104573"/>
                  </a:lnTo>
                  <a:lnTo>
                    <a:pt x="444" y="112999"/>
                  </a:lnTo>
                  <a:lnTo>
                    <a:pt x="3079" y="120956"/>
                  </a:lnTo>
                  <a:lnTo>
                    <a:pt x="8345" y="127430"/>
                  </a:lnTo>
                  <a:lnTo>
                    <a:pt x="23555" y="137744"/>
                  </a:lnTo>
                  <a:lnTo>
                    <a:pt x="57438" y="144538"/>
                  </a:lnTo>
                  <a:lnTo>
                    <a:pt x="110809" y="148004"/>
                  </a:lnTo>
                  <a:lnTo>
                    <a:pt x="150102" y="156807"/>
                  </a:lnTo>
                  <a:lnTo>
                    <a:pt x="169226" y="167568"/>
                  </a:lnTo>
                  <a:lnTo>
                    <a:pt x="182405" y="183269"/>
                  </a:lnTo>
                  <a:lnTo>
                    <a:pt x="187558" y="192369"/>
                  </a:lnTo>
                  <a:lnTo>
                    <a:pt x="188653" y="200776"/>
                  </a:lnTo>
                  <a:lnTo>
                    <a:pt x="183630" y="216355"/>
                  </a:lnTo>
                  <a:lnTo>
                    <a:pt x="170480" y="227959"/>
                  </a:lnTo>
                  <a:lnTo>
                    <a:pt x="137106" y="241069"/>
                  </a:lnTo>
                  <a:lnTo>
                    <a:pt x="107688" y="246352"/>
                  </a:lnTo>
                  <a:lnTo>
                    <a:pt x="56915" y="243330"/>
                  </a:lnTo>
                  <a:lnTo>
                    <a:pt x="29406" y="242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149282" y="3390565"/>
              <a:ext cx="151596" cy="432011"/>
            </a:xfrm>
            <a:custGeom>
              <a:avLst/>
              <a:gdLst/>
              <a:ahLst/>
              <a:cxnLst/>
              <a:rect l="0" t="0" r="0" b="0"/>
              <a:pathLst>
                <a:path w="151596" h="432011">
                  <a:moveTo>
                    <a:pt x="10096" y="168067"/>
                  </a:moveTo>
                  <a:lnTo>
                    <a:pt x="1762" y="205545"/>
                  </a:lnTo>
                  <a:lnTo>
                    <a:pt x="0" y="262557"/>
                  </a:lnTo>
                  <a:lnTo>
                    <a:pt x="6888" y="315673"/>
                  </a:lnTo>
                  <a:lnTo>
                    <a:pt x="12582" y="376944"/>
                  </a:lnTo>
                  <a:lnTo>
                    <a:pt x="24625" y="428865"/>
                  </a:lnTo>
                  <a:lnTo>
                    <a:pt x="24462" y="432010"/>
                  </a:lnTo>
                  <a:lnTo>
                    <a:pt x="18040" y="423025"/>
                  </a:lnTo>
                  <a:lnTo>
                    <a:pt x="8022" y="359858"/>
                  </a:lnTo>
                  <a:lnTo>
                    <a:pt x="2072" y="305612"/>
                  </a:lnTo>
                  <a:lnTo>
                    <a:pt x="3429" y="252494"/>
                  </a:lnTo>
                  <a:lnTo>
                    <a:pt x="8120" y="196592"/>
                  </a:lnTo>
                  <a:lnTo>
                    <a:pt x="15750" y="138694"/>
                  </a:lnTo>
                  <a:lnTo>
                    <a:pt x="33700" y="77907"/>
                  </a:lnTo>
                  <a:lnTo>
                    <a:pt x="55203" y="16059"/>
                  </a:lnTo>
                  <a:lnTo>
                    <a:pt x="61225" y="7067"/>
                  </a:lnTo>
                  <a:lnTo>
                    <a:pt x="68748" y="2242"/>
                  </a:lnTo>
                  <a:lnTo>
                    <a:pt x="86467" y="0"/>
                  </a:lnTo>
                  <a:lnTo>
                    <a:pt x="116172" y="10905"/>
                  </a:lnTo>
                  <a:lnTo>
                    <a:pt x="130551" y="28807"/>
                  </a:lnTo>
                  <a:lnTo>
                    <a:pt x="139671" y="52361"/>
                  </a:lnTo>
                  <a:lnTo>
                    <a:pt x="151595" y="113821"/>
                  </a:lnTo>
                  <a:lnTo>
                    <a:pt x="148633" y="135769"/>
                  </a:lnTo>
                  <a:lnTo>
                    <a:pt x="138349" y="156052"/>
                  </a:lnTo>
                  <a:lnTo>
                    <a:pt x="122079" y="172865"/>
                  </a:lnTo>
                  <a:lnTo>
                    <a:pt x="100031" y="181897"/>
                  </a:lnTo>
                  <a:lnTo>
                    <a:pt x="75803" y="184742"/>
                  </a:lnTo>
                  <a:lnTo>
                    <a:pt x="53337" y="182107"/>
                  </a:lnTo>
                  <a:lnTo>
                    <a:pt x="41013" y="177037"/>
                  </a:lnTo>
                  <a:lnTo>
                    <a:pt x="31153" y="1680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401534" y="3347448"/>
              <a:ext cx="131887" cy="242770"/>
            </a:xfrm>
            <a:custGeom>
              <a:avLst/>
              <a:gdLst/>
              <a:ahLst/>
              <a:cxnLst/>
              <a:rect l="0" t="0" r="0" b="0"/>
              <a:pathLst>
                <a:path w="131887" h="242770">
                  <a:moveTo>
                    <a:pt x="0" y="116427"/>
                  </a:moveTo>
                  <a:lnTo>
                    <a:pt x="27555" y="109192"/>
                  </a:lnTo>
                  <a:lnTo>
                    <a:pt x="80658" y="103430"/>
                  </a:lnTo>
                  <a:lnTo>
                    <a:pt x="102528" y="96613"/>
                  </a:lnTo>
                  <a:lnTo>
                    <a:pt x="120047" y="85784"/>
                  </a:lnTo>
                  <a:lnTo>
                    <a:pt x="125655" y="77281"/>
                  </a:lnTo>
                  <a:lnTo>
                    <a:pt x="131886" y="55355"/>
                  </a:lnTo>
                  <a:lnTo>
                    <a:pt x="128415" y="33132"/>
                  </a:lnTo>
                  <a:lnTo>
                    <a:pt x="124215" y="22293"/>
                  </a:lnTo>
                  <a:lnTo>
                    <a:pt x="110188" y="7130"/>
                  </a:lnTo>
                  <a:lnTo>
                    <a:pt x="101535" y="1448"/>
                  </a:lnTo>
                  <a:lnTo>
                    <a:pt x="92256" y="0"/>
                  </a:lnTo>
                  <a:lnTo>
                    <a:pt x="72588" y="4631"/>
                  </a:lnTo>
                  <a:lnTo>
                    <a:pt x="41784" y="25980"/>
                  </a:lnTo>
                  <a:lnTo>
                    <a:pt x="16020" y="60122"/>
                  </a:lnTo>
                  <a:lnTo>
                    <a:pt x="4747" y="99874"/>
                  </a:lnTo>
                  <a:lnTo>
                    <a:pt x="9343" y="147993"/>
                  </a:lnTo>
                  <a:lnTo>
                    <a:pt x="24635" y="198225"/>
                  </a:lnTo>
                  <a:lnTo>
                    <a:pt x="30461" y="209563"/>
                  </a:lnTo>
                  <a:lnTo>
                    <a:pt x="46293" y="225281"/>
                  </a:lnTo>
                  <a:lnTo>
                    <a:pt x="65028" y="234997"/>
                  </a:lnTo>
                  <a:lnTo>
                    <a:pt x="105285" y="2427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601575" y="3379444"/>
              <a:ext cx="126298" cy="210774"/>
            </a:xfrm>
            <a:custGeom>
              <a:avLst/>
              <a:gdLst/>
              <a:ahLst/>
              <a:cxnLst/>
              <a:rect l="0" t="0" r="0" b="0"/>
              <a:pathLst>
                <a:path w="126298" h="210774">
                  <a:moveTo>
                    <a:pt x="0" y="116017"/>
                  </a:moveTo>
                  <a:lnTo>
                    <a:pt x="27557" y="100376"/>
                  </a:lnTo>
                  <a:lnTo>
                    <a:pt x="80659" y="81688"/>
                  </a:lnTo>
                  <a:lnTo>
                    <a:pt x="120048" y="55814"/>
                  </a:lnTo>
                  <a:lnTo>
                    <a:pt x="124485" y="46636"/>
                  </a:lnTo>
                  <a:lnTo>
                    <a:pt x="126297" y="23959"/>
                  </a:lnTo>
                  <a:lnTo>
                    <a:pt x="122803" y="14871"/>
                  </a:lnTo>
                  <a:lnTo>
                    <a:pt x="109561" y="1653"/>
                  </a:lnTo>
                  <a:lnTo>
                    <a:pt x="101116" y="0"/>
                  </a:lnTo>
                  <a:lnTo>
                    <a:pt x="82375" y="4402"/>
                  </a:lnTo>
                  <a:lnTo>
                    <a:pt x="57683" y="20035"/>
                  </a:lnTo>
                  <a:lnTo>
                    <a:pt x="35548" y="45074"/>
                  </a:lnTo>
                  <a:lnTo>
                    <a:pt x="15514" y="86146"/>
                  </a:lnTo>
                  <a:lnTo>
                    <a:pt x="6286" y="123414"/>
                  </a:lnTo>
                  <a:lnTo>
                    <a:pt x="7863" y="146210"/>
                  </a:lnTo>
                  <a:lnTo>
                    <a:pt x="20917" y="178775"/>
                  </a:lnTo>
                  <a:lnTo>
                    <a:pt x="36202" y="193822"/>
                  </a:lnTo>
                  <a:lnTo>
                    <a:pt x="55864" y="203240"/>
                  </a:lnTo>
                  <a:lnTo>
                    <a:pt x="115813" y="21077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815116" y="3261927"/>
              <a:ext cx="133900" cy="431988"/>
            </a:xfrm>
            <a:custGeom>
              <a:avLst/>
              <a:gdLst/>
              <a:ahLst/>
              <a:cxnLst/>
              <a:rect l="0" t="0" r="0" b="0"/>
              <a:pathLst>
                <a:path w="133900" h="431988">
                  <a:moveTo>
                    <a:pt x="81257" y="223005"/>
                  </a:moveTo>
                  <a:lnTo>
                    <a:pt x="57210" y="232581"/>
                  </a:lnTo>
                  <a:lnTo>
                    <a:pt x="35787" y="250539"/>
                  </a:lnTo>
                  <a:lnTo>
                    <a:pt x="15792" y="278737"/>
                  </a:lnTo>
                  <a:lnTo>
                    <a:pt x="3108" y="317377"/>
                  </a:lnTo>
                  <a:lnTo>
                    <a:pt x="0" y="363011"/>
                  </a:lnTo>
                  <a:lnTo>
                    <a:pt x="11920" y="422073"/>
                  </a:lnTo>
                  <a:lnTo>
                    <a:pt x="17485" y="428247"/>
                  </a:lnTo>
                  <a:lnTo>
                    <a:pt x="24704" y="431193"/>
                  </a:lnTo>
                  <a:lnTo>
                    <a:pt x="33026" y="431987"/>
                  </a:lnTo>
                  <a:lnTo>
                    <a:pt x="40914" y="429007"/>
                  </a:lnTo>
                  <a:lnTo>
                    <a:pt x="55919" y="416337"/>
                  </a:lnTo>
                  <a:lnTo>
                    <a:pt x="80231" y="352854"/>
                  </a:lnTo>
                  <a:lnTo>
                    <a:pt x="98669" y="292487"/>
                  </a:lnTo>
                  <a:lnTo>
                    <a:pt x="109293" y="233974"/>
                  </a:lnTo>
                  <a:lnTo>
                    <a:pt x="118680" y="177382"/>
                  </a:lnTo>
                  <a:lnTo>
                    <a:pt x="121981" y="119020"/>
                  </a:lnTo>
                  <a:lnTo>
                    <a:pt x="119977" y="56192"/>
                  </a:lnTo>
                  <a:lnTo>
                    <a:pt x="108717" y="16041"/>
                  </a:lnTo>
                  <a:lnTo>
                    <a:pt x="103073" y="4311"/>
                  </a:lnTo>
                  <a:lnTo>
                    <a:pt x="98141" y="0"/>
                  </a:lnTo>
                  <a:lnTo>
                    <a:pt x="93682" y="636"/>
                  </a:lnTo>
                  <a:lnTo>
                    <a:pt x="89541" y="4569"/>
                  </a:lnTo>
                  <a:lnTo>
                    <a:pt x="84938" y="24537"/>
                  </a:lnTo>
                  <a:lnTo>
                    <a:pt x="87573" y="85016"/>
                  </a:lnTo>
                  <a:lnTo>
                    <a:pt x="96127" y="135976"/>
                  </a:lnTo>
                  <a:lnTo>
                    <a:pt x="111659" y="188120"/>
                  </a:lnTo>
                  <a:lnTo>
                    <a:pt x="130162" y="246530"/>
                  </a:lnTo>
                  <a:lnTo>
                    <a:pt x="133899" y="26511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8054300" y="360074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897681" y="1770105"/>
            <a:ext cx="2292454" cy="622614"/>
            <a:chOff x="897681" y="1770105"/>
            <a:chExt cx="2292454" cy="622614"/>
          </a:xfrm>
        </p:grpSpPr>
        <p:sp>
          <p:nvSpPr>
            <p:cNvPr id="87" name="Freeform 86"/>
            <p:cNvSpPr/>
            <p:nvPr/>
          </p:nvSpPr>
          <p:spPr>
            <a:xfrm>
              <a:off x="897681" y="1770105"/>
              <a:ext cx="239397" cy="622614"/>
            </a:xfrm>
            <a:custGeom>
              <a:avLst/>
              <a:gdLst/>
              <a:ahLst/>
              <a:cxnLst/>
              <a:rect l="0" t="0" r="0" b="0"/>
              <a:pathLst>
                <a:path w="239397" h="622614">
                  <a:moveTo>
                    <a:pt x="176225" y="367180"/>
                  </a:moveTo>
                  <a:lnTo>
                    <a:pt x="165047" y="350412"/>
                  </a:lnTo>
                  <a:lnTo>
                    <a:pt x="150200" y="339060"/>
                  </a:lnTo>
                  <a:lnTo>
                    <a:pt x="130733" y="331286"/>
                  </a:lnTo>
                  <a:lnTo>
                    <a:pt x="106484" y="327830"/>
                  </a:lnTo>
                  <a:lnTo>
                    <a:pt x="83228" y="332533"/>
                  </a:lnTo>
                  <a:lnTo>
                    <a:pt x="62363" y="343592"/>
                  </a:lnTo>
                  <a:lnTo>
                    <a:pt x="37463" y="370719"/>
                  </a:lnTo>
                  <a:lnTo>
                    <a:pt x="6553" y="429199"/>
                  </a:lnTo>
                  <a:lnTo>
                    <a:pt x="0" y="472773"/>
                  </a:lnTo>
                  <a:lnTo>
                    <a:pt x="3647" y="522729"/>
                  </a:lnTo>
                  <a:lnTo>
                    <a:pt x="16530" y="581266"/>
                  </a:lnTo>
                  <a:lnTo>
                    <a:pt x="27651" y="601149"/>
                  </a:lnTo>
                  <a:lnTo>
                    <a:pt x="43512" y="614666"/>
                  </a:lnTo>
                  <a:lnTo>
                    <a:pt x="52655" y="619908"/>
                  </a:lnTo>
                  <a:lnTo>
                    <a:pt x="75291" y="622613"/>
                  </a:lnTo>
                  <a:lnTo>
                    <a:pt x="99780" y="618746"/>
                  </a:lnTo>
                  <a:lnTo>
                    <a:pt x="122363" y="609228"/>
                  </a:lnTo>
                  <a:lnTo>
                    <a:pt x="140978" y="590960"/>
                  </a:lnTo>
                  <a:lnTo>
                    <a:pt x="179253" y="533649"/>
                  </a:lnTo>
                  <a:lnTo>
                    <a:pt x="204596" y="470686"/>
                  </a:lnTo>
                  <a:lnTo>
                    <a:pt x="221214" y="413102"/>
                  </a:lnTo>
                  <a:lnTo>
                    <a:pt x="226600" y="362069"/>
                  </a:lnTo>
                  <a:lnTo>
                    <a:pt x="228196" y="302494"/>
                  </a:lnTo>
                  <a:lnTo>
                    <a:pt x="228669" y="251567"/>
                  </a:lnTo>
                  <a:lnTo>
                    <a:pt x="228809" y="201253"/>
                  </a:lnTo>
                  <a:lnTo>
                    <a:pt x="228850" y="149300"/>
                  </a:lnTo>
                  <a:lnTo>
                    <a:pt x="220459" y="87749"/>
                  </a:lnTo>
                  <a:lnTo>
                    <a:pt x="207536" y="33650"/>
                  </a:lnTo>
                  <a:lnTo>
                    <a:pt x="204118" y="21994"/>
                  </a:lnTo>
                  <a:lnTo>
                    <a:pt x="198330" y="13053"/>
                  </a:lnTo>
                  <a:lnTo>
                    <a:pt x="182540" y="0"/>
                  </a:lnTo>
                  <a:lnTo>
                    <a:pt x="175756" y="731"/>
                  </a:lnTo>
                  <a:lnTo>
                    <a:pt x="170063" y="5897"/>
                  </a:lnTo>
                  <a:lnTo>
                    <a:pt x="165098" y="14020"/>
                  </a:lnTo>
                  <a:lnTo>
                    <a:pt x="158111" y="53400"/>
                  </a:lnTo>
                  <a:lnTo>
                    <a:pt x="162985" y="111873"/>
                  </a:lnTo>
                  <a:lnTo>
                    <a:pt x="164893" y="161422"/>
                  </a:lnTo>
                  <a:lnTo>
                    <a:pt x="165459" y="213147"/>
                  </a:lnTo>
                  <a:lnTo>
                    <a:pt x="166796" y="263179"/>
                  </a:lnTo>
                  <a:lnTo>
                    <a:pt x="177136" y="318950"/>
                  </a:lnTo>
                  <a:lnTo>
                    <a:pt x="196032" y="380010"/>
                  </a:lnTo>
                  <a:lnTo>
                    <a:pt x="207824" y="435961"/>
                  </a:lnTo>
                  <a:lnTo>
                    <a:pt x="231224" y="498463"/>
                  </a:lnTo>
                  <a:lnTo>
                    <a:pt x="239396" y="5356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1568746" y="2063585"/>
              <a:ext cx="168457" cy="52643"/>
            </a:xfrm>
            <a:custGeom>
              <a:avLst/>
              <a:gdLst/>
              <a:ahLst/>
              <a:cxnLst/>
              <a:rect l="0" t="0" r="0" b="0"/>
              <a:pathLst>
                <a:path w="168457" h="52643">
                  <a:moveTo>
                    <a:pt x="168456" y="0"/>
                  </a:moveTo>
                  <a:lnTo>
                    <a:pt x="157277" y="11179"/>
                  </a:lnTo>
                  <a:lnTo>
                    <a:pt x="139311" y="16667"/>
                  </a:lnTo>
                  <a:lnTo>
                    <a:pt x="84549" y="28884"/>
                  </a:lnTo>
                  <a:lnTo>
                    <a:pt x="26038" y="4573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1589803" y="2189927"/>
              <a:ext cx="200042" cy="10529"/>
            </a:xfrm>
            <a:custGeom>
              <a:avLst/>
              <a:gdLst/>
              <a:ahLst/>
              <a:cxnLst/>
              <a:rect l="0" t="0" r="0" b="0"/>
              <a:pathLst>
                <a:path w="200042" h="10529">
                  <a:moveTo>
                    <a:pt x="200041" y="0"/>
                  </a:moveTo>
                  <a:lnTo>
                    <a:pt x="142777" y="0"/>
                  </a:lnTo>
                  <a:lnTo>
                    <a:pt x="87474" y="5589"/>
                  </a:lnTo>
                  <a:lnTo>
                    <a:pt x="30623" y="955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238027" y="2010943"/>
              <a:ext cx="151943" cy="309350"/>
            </a:xfrm>
            <a:custGeom>
              <a:avLst/>
              <a:gdLst/>
              <a:ahLst/>
              <a:cxnLst/>
              <a:rect l="0" t="0" r="0" b="0"/>
              <a:pathLst>
                <a:path w="151943" h="309350">
                  <a:moveTo>
                    <a:pt x="25599" y="105284"/>
                  </a:moveTo>
                  <a:lnTo>
                    <a:pt x="20010" y="167377"/>
                  </a:lnTo>
                  <a:lnTo>
                    <a:pt x="24452" y="219932"/>
                  </a:lnTo>
                  <a:lnTo>
                    <a:pt x="32149" y="268456"/>
                  </a:lnTo>
                  <a:lnTo>
                    <a:pt x="34360" y="302587"/>
                  </a:lnTo>
                  <a:lnTo>
                    <a:pt x="32609" y="309349"/>
                  </a:lnTo>
                  <a:lnTo>
                    <a:pt x="29103" y="309178"/>
                  </a:lnTo>
                  <a:lnTo>
                    <a:pt x="24425" y="304385"/>
                  </a:lnTo>
                  <a:lnTo>
                    <a:pt x="12254" y="275281"/>
                  </a:lnTo>
                  <a:lnTo>
                    <a:pt x="0" y="216290"/>
                  </a:lnTo>
                  <a:lnTo>
                    <a:pt x="3298" y="158364"/>
                  </a:lnTo>
                  <a:lnTo>
                    <a:pt x="9886" y="107451"/>
                  </a:lnTo>
                  <a:lnTo>
                    <a:pt x="24713" y="74341"/>
                  </a:lnTo>
                  <a:lnTo>
                    <a:pt x="49513" y="47893"/>
                  </a:lnTo>
                  <a:lnTo>
                    <a:pt x="108008" y="19160"/>
                  </a:lnTo>
                  <a:lnTo>
                    <a:pt x="1519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2980215" y="1789844"/>
              <a:ext cx="30936" cy="494840"/>
            </a:xfrm>
            <a:custGeom>
              <a:avLst/>
              <a:gdLst/>
              <a:ahLst/>
              <a:cxnLst/>
              <a:rect l="0" t="0" r="0" b="0"/>
              <a:pathLst>
                <a:path w="30936" h="494840">
                  <a:moveTo>
                    <a:pt x="9878" y="0"/>
                  </a:moveTo>
                  <a:lnTo>
                    <a:pt x="1545" y="52050"/>
                  </a:lnTo>
                  <a:lnTo>
                    <a:pt x="0" y="101990"/>
                  </a:lnTo>
                  <a:lnTo>
                    <a:pt x="5067" y="160786"/>
                  </a:lnTo>
                  <a:lnTo>
                    <a:pt x="10098" y="218630"/>
                  </a:lnTo>
                  <a:lnTo>
                    <a:pt x="18024" y="282049"/>
                  </a:lnTo>
                  <a:lnTo>
                    <a:pt x="19936" y="339983"/>
                  </a:lnTo>
                  <a:lnTo>
                    <a:pt x="27549" y="391591"/>
                  </a:lnTo>
                  <a:lnTo>
                    <a:pt x="29932" y="442411"/>
                  </a:lnTo>
                  <a:lnTo>
                    <a:pt x="30935" y="4948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758466" y="1980333"/>
              <a:ext cx="431669" cy="30611"/>
            </a:xfrm>
            <a:custGeom>
              <a:avLst/>
              <a:gdLst/>
              <a:ahLst/>
              <a:cxnLst/>
              <a:rect l="0" t="0" r="0" b="0"/>
              <a:pathLst>
                <a:path w="431669" h="30611">
                  <a:moveTo>
                    <a:pt x="431668" y="9553"/>
                  </a:moveTo>
                  <a:lnTo>
                    <a:pt x="402942" y="2317"/>
                  </a:lnTo>
                  <a:lnTo>
                    <a:pt x="351407" y="0"/>
                  </a:lnTo>
                  <a:lnTo>
                    <a:pt x="288304" y="483"/>
                  </a:lnTo>
                  <a:lnTo>
                    <a:pt x="238412" y="6345"/>
                  </a:lnTo>
                  <a:lnTo>
                    <a:pt x="190483" y="8602"/>
                  </a:lnTo>
                  <a:lnTo>
                    <a:pt x="129489" y="10441"/>
                  </a:lnTo>
                  <a:lnTo>
                    <a:pt x="80221" y="16705"/>
                  </a:lnTo>
                  <a:lnTo>
                    <a:pt x="27891" y="22534"/>
                  </a:lnTo>
                  <a:lnTo>
                    <a:pt x="0" y="306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Freeform 93"/>
          <p:cNvSpPr/>
          <p:nvPr/>
        </p:nvSpPr>
        <p:spPr>
          <a:xfrm>
            <a:off x="7320032" y="1558434"/>
            <a:ext cx="1147161" cy="736698"/>
          </a:xfrm>
          <a:custGeom>
            <a:avLst/>
            <a:gdLst/>
            <a:ahLst/>
            <a:cxnLst/>
            <a:rect l="0" t="0" r="0" b="0"/>
            <a:pathLst>
              <a:path w="1147161" h="736698">
                <a:moveTo>
                  <a:pt x="1018538" y="126125"/>
                </a:moveTo>
                <a:lnTo>
                  <a:pt x="1007359" y="114947"/>
                </a:lnTo>
                <a:lnTo>
                  <a:pt x="952970" y="91797"/>
                </a:lnTo>
                <a:lnTo>
                  <a:pt x="893267" y="67489"/>
                </a:lnTo>
                <a:lnTo>
                  <a:pt x="844054" y="52628"/>
                </a:lnTo>
                <a:lnTo>
                  <a:pt x="784290" y="38428"/>
                </a:lnTo>
                <a:lnTo>
                  <a:pt x="724782" y="20845"/>
                </a:lnTo>
                <a:lnTo>
                  <a:pt x="689344" y="13433"/>
                </a:lnTo>
                <a:lnTo>
                  <a:pt x="629858" y="5339"/>
                </a:lnTo>
                <a:lnTo>
                  <a:pt x="570188" y="881"/>
                </a:lnTo>
                <a:lnTo>
                  <a:pt x="513341" y="0"/>
                </a:lnTo>
                <a:lnTo>
                  <a:pt x="457051" y="5415"/>
                </a:lnTo>
                <a:lnTo>
                  <a:pt x="398146" y="8861"/>
                </a:lnTo>
                <a:lnTo>
                  <a:pt x="336161" y="18431"/>
                </a:lnTo>
                <a:lnTo>
                  <a:pt x="276257" y="34705"/>
                </a:lnTo>
                <a:lnTo>
                  <a:pt x="218758" y="60104"/>
                </a:lnTo>
                <a:lnTo>
                  <a:pt x="158733" y="100866"/>
                </a:lnTo>
                <a:lnTo>
                  <a:pt x="99746" y="151941"/>
                </a:lnTo>
                <a:lnTo>
                  <a:pt x="52610" y="208260"/>
                </a:lnTo>
                <a:lnTo>
                  <a:pt x="22675" y="271378"/>
                </a:lnTo>
                <a:lnTo>
                  <a:pt x="5151" y="323663"/>
                </a:lnTo>
                <a:lnTo>
                  <a:pt x="0" y="384597"/>
                </a:lnTo>
                <a:lnTo>
                  <a:pt x="7309" y="434466"/>
                </a:lnTo>
                <a:lnTo>
                  <a:pt x="30148" y="496951"/>
                </a:lnTo>
                <a:lnTo>
                  <a:pt x="62779" y="559683"/>
                </a:lnTo>
                <a:lnTo>
                  <a:pt x="87132" y="591759"/>
                </a:lnTo>
                <a:lnTo>
                  <a:pt x="139199" y="629623"/>
                </a:lnTo>
                <a:lnTo>
                  <a:pt x="196594" y="660478"/>
                </a:lnTo>
                <a:lnTo>
                  <a:pt x="249863" y="683331"/>
                </a:lnTo>
                <a:lnTo>
                  <a:pt x="309823" y="701577"/>
                </a:lnTo>
                <a:lnTo>
                  <a:pt x="365336" y="719217"/>
                </a:lnTo>
                <a:lnTo>
                  <a:pt x="413995" y="729755"/>
                </a:lnTo>
                <a:lnTo>
                  <a:pt x="455834" y="733657"/>
                </a:lnTo>
                <a:lnTo>
                  <a:pt x="516069" y="735853"/>
                </a:lnTo>
                <a:lnTo>
                  <a:pt x="572911" y="736504"/>
                </a:lnTo>
                <a:lnTo>
                  <a:pt x="632257" y="736697"/>
                </a:lnTo>
                <a:lnTo>
                  <a:pt x="694231" y="731173"/>
                </a:lnTo>
                <a:lnTo>
                  <a:pt x="755042" y="718817"/>
                </a:lnTo>
                <a:lnTo>
                  <a:pt x="814383" y="708579"/>
                </a:lnTo>
                <a:lnTo>
                  <a:pt x="868246" y="691520"/>
                </a:lnTo>
                <a:lnTo>
                  <a:pt x="923401" y="666391"/>
                </a:lnTo>
                <a:lnTo>
                  <a:pt x="976373" y="634514"/>
                </a:lnTo>
                <a:lnTo>
                  <a:pt x="1034001" y="592846"/>
                </a:lnTo>
                <a:lnTo>
                  <a:pt x="1083926" y="533030"/>
                </a:lnTo>
                <a:lnTo>
                  <a:pt x="1111232" y="472428"/>
                </a:lnTo>
                <a:lnTo>
                  <a:pt x="1131270" y="423056"/>
                </a:lnTo>
                <a:lnTo>
                  <a:pt x="1146436" y="371382"/>
                </a:lnTo>
                <a:lnTo>
                  <a:pt x="1147160" y="319027"/>
                </a:lnTo>
                <a:lnTo>
                  <a:pt x="1134377" y="266469"/>
                </a:lnTo>
                <a:lnTo>
                  <a:pt x="1110182" y="219441"/>
                </a:lnTo>
                <a:lnTo>
                  <a:pt x="1055439" y="157045"/>
                </a:lnTo>
                <a:lnTo>
                  <a:pt x="1034158" y="142597"/>
                </a:lnTo>
                <a:lnTo>
                  <a:pt x="975925" y="112653"/>
                </a:lnTo>
                <a:lnTo>
                  <a:pt x="922990" y="95345"/>
                </a:lnTo>
                <a:lnTo>
                  <a:pt x="860610" y="8401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8" name="Group 97"/>
          <p:cNvGrpSpPr/>
          <p:nvPr/>
        </p:nvGrpSpPr>
        <p:grpSpPr>
          <a:xfrm>
            <a:off x="689291" y="2747937"/>
            <a:ext cx="732057" cy="431670"/>
            <a:chOff x="689291" y="2747937"/>
            <a:chExt cx="732057" cy="431670"/>
          </a:xfrm>
        </p:grpSpPr>
        <p:sp>
          <p:nvSpPr>
            <p:cNvPr id="95" name="Freeform 94"/>
            <p:cNvSpPr/>
            <p:nvPr/>
          </p:nvSpPr>
          <p:spPr>
            <a:xfrm>
              <a:off x="689291" y="2747937"/>
              <a:ext cx="37176" cy="431670"/>
            </a:xfrm>
            <a:custGeom>
              <a:avLst/>
              <a:gdLst/>
              <a:ahLst/>
              <a:cxnLst/>
              <a:rect l="0" t="0" r="0" b="0"/>
              <a:pathLst>
                <a:path w="37176" h="431670">
                  <a:moveTo>
                    <a:pt x="5589" y="0"/>
                  </a:moveTo>
                  <a:lnTo>
                    <a:pt x="0" y="16768"/>
                  </a:lnTo>
                  <a:lnTo>
                    <a:pt x="4045" y="78565"/>
                  </a:lnTo>
                  <a:lnTo>
                    <a:pt x="5284" y="139262"/>
                  </a:lnTo>
                  <a:lnTo>
                    <a:pt x="12765" y="190246"/>
                  </a:lnTo>
                  <a:lnTo>
                    <a:pt x="15124" y="238603"/>
                  </a:lnTo>
                  <a:lnTo>
                    <a:pt x="15823" y="295696"/>
                  </a:lnTo>
                  <a:lnTo>
                    <a:pt x="16031" y="349007"/>
                  </a:lnTo>
                  <a:lnTo>
                    <a:pt x="18432" y="392618"/>
                  </a:lnTo>
                  <a:lnTo>
                    <a:pt x="37175" y="4316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866283" y="2779523"/>
              <a:ext cx="224295" cy="396144"/>
            </a:xfrm>
            <a:custGeom>
              <a:avLst/>
              <a:gdLst/>
              <a:ahLst/>
              <a:cxnLst/>
              <a:rect l="0" t="0" r="0" b="0"/>
              <a:pathLst>
                <a:path w="224295" h="396144">
                  <a:moveTo>
                    <a:pt x="133924" y="0"/>
                  </a:moveTo>
                  <a:lnTo>
                    <a:pt x="117156" y="11178"/>
                  </a:lnTo>
                  <a:lnTo>
                    <a:pt x="105804" y="26025"/>
                  </a:lnTo>
                  <a:lnTo>
                    <a:pt x="86598" y="54114"/>
                  </a:lnTo>
                  <a:lnTo>
                    <a:pt x="70776" y="75523"/>
                  </a:lnTo>
                  <a:lnTo>
                    <a:pt x="47967" y="127395"/>
                  </a:lnTo>
                  <a:lnTo>
                    <a:pt x="21278" y="182702"/>
                  </a:lnTo>
                  <a:lnTo>
                    <a:pt x="3052" y="245923"/>
                  </a:lnTo>
                  <a:lnTo>
                    <a:pt x="0" y="290325"/>
                  </a:lnTo>
                  <a:lnTo>
                    <a:pt x="8857" y="347250"/>
                  </a:lnTo>
                  <a:lnTo>
                    <a:pt x="11942" y="361351"/>
                  </a:lnTo>
                  <a:lnTo>
                    <a:pt x="18677" y="371922"/>
                  </a:lnTo>
                  <a:lnTo>
                    <a:pt x="38639" y="386787"/>
                  </a:lnTo>
                  <a:lnTo>
                    <a:pt x="76186" y="396143"/>
                  </a:lnTo>
                  <a:lnTo>
                    <a:pt x="129624" y="390899"/>
                  </a:lnTo>
                  <a:lnTo>
                    <a:pt x="175188" y="375479"/>
                  </a:lnTo>
                  <a:lnTo>
                    <a:pt x="195547" y="362242"/>
                  </a:lnTo>
                  <a:lnTo>
                    <a:pt x="212395" y="344660"/>
                  </a:lnTo>
                  <a:lnTo>
                    <a:pt x="221442" y="322028"/>
                  </a:lnTo>
                  <a:lnTo>
                    <a:pt x="224294" y="297542"/>
                  </a:lnTo>
                  <a:lnTo>
                    <a:pt x="221661" y="274960"/>
                  </a:lnTo>
                  <a:lnTo>
                    <a:pt x="213472" y="256345"/>
                  </a:lnTo>
                  <a:lnTo>
                    <a:pt x="208013" y="248106"/>
                  </a:lnTo>
                  <a:lnTo>
                    <a:pt x="199694" y="242613"/>
                  </a:lnTo>
                  <a:lnTo>
                    <a:pt x="177973" y="236509"/>
                  </a:lnTo>
                  <a:lnTo>
                    <a:pt x="145026" y="238663"/>
                  </a:lnTo>
                  <a:lnTo>
                    <a:pt x="126770" y="246842"/>
                  </a:lnTo>
                  <a:lnTo>
                    <a:pt x="76364" y="281561"/>
                  </a:lnTo>
                  <a:lnTo>
                    <a:pt x="60224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1158134" y="2797218"/>
              <a:ext cx="263214" cy="374909"/>
            </a:xfrm>
            <a:custGeom>
              <a:avLst/>
              <a:gdLst/>
              <a:ahLst/>
              <a:cxnLst/>
              <a:rect l="0" t="0" r="0" b="0"/>
              <a:pathLst>
                <a:path w="263214" h="374909">
                  <a:moveTo>
                    <a:pt x="0" y="98118"/>
                  </a:moveTo>
                  <a:lnTo>
                    <a:pt x="9576" y="74072"/>
                  </a:lnTo>
                  <a:lnTo>
                    <a:pt x="59898" y="17420"/>
                  </a:lnTo>
                  <a:lnTo>
                    <a:pt x="86378" y="1938"/>
                  </a:lnTo>
                  <a:lnTo>
                    <a:pt x="106241" y="0"/>
                  </a:lnTo>
                  <a:lnTo>
                    <a:pt x="125597" y="4207"/>
                  </a:lnTo>
                  <a:lnTo>
                    <a:pt x="141999" y="13876"/>
                  </a:lnTo>
                  <a:lnTo>
                    <a:pt x="164386" y="38063"/>
                  </a:lnTo>
                  <a:lnTo>
                    <a:pt x="172497" y="60509"/>
                  </a:lnTo>
                  <a:lnTo>
                    <a:pt x="188882" y="113046"/>
                  </a:lnTo>
                  <a:lnTo>
                    <a:pt x="205073" y="175720"/>
                  </a:lnTo>
                  <a:lnTo>
                    <a:pt x="206602" y="221197"/>
                  </a:lnTo>
                  <a:lnTo>
                    <a:pt x="190462" y="282134"/>
                  </a:lnTo>
                  <a:lnTo>
                    <a:pt x="170073" y="328659"/>
                  </a:lnTo>
                  <a:lnTo>
                    <a:pt x="150348" y="355420"/>
                  </a:lnTo>
                  <a:lnTo>
                    <a:pt x="124096" y="372578"/>
                  </a:lnTo>
                  <a:lnTo>
                    <a:pt x="101168" y="374908"/>
                  </a:lnTo>
                  <a:lnTo>
                    <a:pt x="88502" y="373892"/>
                  </a:lnTo>
                  <a:lnTo>
                    <a:pt x="68190" y="363404"/>
                  </a:lnTo>
                  <a:lnTo>
                    <a:pt x="59498" y="355694"/>
                  </a:lnTo>
                  <a:lnTo>
                    <a:pt x="54873" y="347045"/>
                  </a:lnTo>
                  <a:lnTo>
                    <a:pt x="52854" y="328075"/>
                  </a:lnTo>
                  <a:lnTo>
                    <a:pt x="58295" y="297665"/>
                  </a:lnTo>
                  <a:lnTo>
                    <a:pt x="70363" y="280003"/>
                  </a:lnTo>
                  <a:lnTo>
                    <a:pt x="78494" y="272017"/>
                  </a:lnTo>
                  <a:lnTo>
                    <a:pt x="100007" y="263144"/>
                  </a:lnTo>
                  <a:lnTo>
                    <a:pt x="126336" y="260371"/>
                  </a:lnTo>
                  <a:lnTo>
                    <a:pt x="187779" y="268122"/>
                  </a:lnTo>
                  <a:lnTo>
                    <a:pt x="247560" y="283156"/>
                  </a:lnTo>
                  <a:lnTo>
                    <a:pt x="263213" y="2876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9" name="Freeform 98"/>
          <p:cNvSpPr/>
          <p:nvPr/>
        </p:nvSpPr>
        <p:spPr>
          <a:xfrm>
            <a:off x="5721969" y="2435121"/>
            <a:ext cx="651448" cy="664495"/>
          </a:xfrm>
          <a:custGeom>
            <a:avLst/>
            <a:gdLst/>
            <a:ahLst/>
            <a:cxnLst/>
            <a:rect l="0" t="0" r="0" b="0"/>
            <a:pathLst>
              <a:path w="651448" h="664495">
                <a:moveTo>
                  <a:pt x="521430" y="28547"/>
                </a:moveTo>
                <a:lnTo>
                  <a:pt x="459149" y="10589"/>
                </a:lnTo>
                <a:lnTo>
                  <a:pt x="401979" y="0"/>
                </a:lnTo>
                <a:lnTo>
                  <a:pt x="351896" y="981"/>
                </a:lnTo>
                <a:lnTo>
                  <a:pt x="300012" y="8681"/>
                </a:lnTo>
                <a:lnTo>
                  <a:pt x="250714" y="21491"/>
                </a:lnTo>
                <a:lnTo>
                  <a:pt x="187472" y="46335"/>
                </a:lnTo>
                <a:lnTo>
                  <a:pt x="132226" y="85028"/>
                </a:lnTo>
                <a:lnTo>
                  <a:pt x="79459" y="136971"/>
                </a:lnTo>
                <a:lnTo>
                  <a:pt x="51201" y="187744"/>
                </a:lnTo>
                <a:lnTo>
                  <a:pt x="24259" y="239628"/>
                </a:lnTo>
                <a:lnTo>
                  <a:pt x="11601" y="288141"/>
                </a:lnTo>
                <a:lnTo>
                  <a:pt x="6161" y="342940"/>
                </a:lnTo>
                <a:lnTo>
                  <a:pt x="0" y="382963"/>
                </a:lnTo>
                <a:lnTo>
                  <a:pt x="4094" y="434167"/>
                </a:lnTo>
                <a:lnTo>
                  <a:pt x="10838" y="488735"/>
                </a:lnTo>
                <a:lnTo>
                  <a:pt x="31841" y="539375"/>
                </a:lnTo>
                <a:lnTo>
                  <a:pt x="71013" y="587507"/>
                </a:lnTo>
                <a:lnTo>
                  <a:pt x="124770" y="627872"/>
                </a:lnTo>
                <a:lnTo>
                  <a:pt x="178175" y="651000"/>
                </a:lnTo>
                <a:lnTo>
                  <a:pt x="234954" y="664494"/>
                </a:lnTo>
                <a:lnTo>
                  <a:pt x="298162" y="658321"/>
                </a:lnTo>
                <a:lnTo>
                  <a:pt x="356055" y="640247"/>
                </a:lnTo>
                <a:lnTo>
                  <a:pt x="410211" y="606911"/>
                </a:lnTo>
                <a:lnTo>
                  <a:pt x="464684" y="563790"/>
                </a:lnTo>
                <a:lnTo>
                  <a:pt x="524288" y="508489"/>
                </a:lnTo>
                <a:lnTo>
                  <a:pt x="570914" y="447236"/>
                </a:lnTo>
                <a:lnTo>
                  <a:pt x="586785" y="420495"/>
                </a:lnTo>
                <a:lnTo>
                  <a:pt x="603185" y="394634"/>
                </a:lnTo>
                <a:lnTo>
                  <a:pt x="629617" y="333662"/>
                </a:lnTo>
                <a:lnTo>
                  <a:pt x="640873" y="309213"/>
                </a:lnTo>
                <a:lnTo>
                  <a:pt x="651447" y="257157"/>
                </a:lnTo>
                <a:lnTo>
                  <a:pt x="648211" y="205338"/>
                </a:lnTo>
                <a:lnTo>
                  <a:pt x="636636" y="148433"/>
                </a:lnTo>
                <a:lnTo>
                  <a:pt x="628785" y="126283"/>
                </a:lnTo>
                <a:lnTo>
                  <a:pt x="597987" y="85554"/>
                </a:lnTo>
                <a:lnTo>
                  <a:pt x="554793" y="50726"/>
                </a:lnTo>
                <a:lnTo>
                  <a:pt x="532748" y="39184"/>
                </a:lnTo>
                <a:lnTo>
                  <a:pt x="478250" y="31699"/>
                </a:lnTo>
                <a:lnTo>
                  <a:pt x="421418" y="29481"/>
                </a:lnTo>
                <a:lnTo>
                  <a:pt x="384559" y="2854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Freeform 99"/>
          <p:cNvSpPr/>
          <p:nvPr/>
        </p:nvSpPr>
        <p:spPr>
          <a:xfrm>
            <a:off x="2747937" y="2556759"/>
            <a:ext cx="287109" cy="420361"/>
          </a:xfrm>
          <a:custGeom>
            <a:avLst/>
            <a:gdLst/>
            <a:ahLst/>
            <a:cxnLst/>
            <a:rect l="0" t="0" r="0" b="0"/>
            <a:pathLst>
              <a:path w="287109" h="420361">
                <a:moveTo>
                  <a:pt x="94757" y="22722"/>
                </a:moveTo>
                <a:lnTo>
                  <a:pt x="36194" y="72221"/>
                </a:lnTo>
                <a:lnTo>
                  <a:pt x="32318" y="73269"/>
                </a:lnTo>
                <a:lnTo>
                  <a:pt x="30904" y="70458"/>
                </a:lnTo>
                <a:lnTo>
                  <a:pt x="34504" y="49734"/>
                </a:lnTo>
                <a:lnTo>
                  <a:pt x="37041" y="40730"/>
                </a:lnTo>
                <a:lnTo>
                  <a:pt x="42241" y="33558"/>
                </a:lnTo>
                <a:lnTo>
                  <a:pt x="91221" y="4060"/>
                </a:lnTo>
                <a:lnTo>
                  <a:pt x="114242" y="0"/>
                </a:lnTo>
                <a:lnTo>
                  <a:pt x="157617" y="6926"/>
                </a:lnTo>
                <a:lnTo>
                  <a:pt x="165910" y="13361"/>
                </a:lnTo>
                <a:lnTo>
                  <a:pt x="178243" y="32990"/>
                </a:lnTo>
                <a:lnTo>
                  <a:pt x="186174" y="70348"/>
                </a:lnTo>
                <a:lnTo>
                  <a:pt x="182935" y="105464"/>
                </a:lnTo>
                <a:lnTo>
                  <a:pt x="174501" y="124227"/>
                </a:lnTo>
                <a:lnTo>
                  <a:pt x="147979" y="157925"/>
                </a:lnTo>
                <a:lnTo>
                  <a:pt x="151946" y="154562"/>
                </a:lnTo>
                <a:lnTo>
                  <a:pt x="178512" y="150693"/>
                </a:lnTo>
                <a:lnTo>
                  <a:pt x="210430" y="155136"/>
                </a:lnTo>
                <a:lnTo>
                  <a:pt x="236525" y="169451"/>
                </a:lnTo>
                <a:lnTo>
                  <a:pt x="259075" y="188510"/>
                </a:lnTo>
                <a:lnTo>
                  <a:pt x="274985" y="220154"/>
                </a:lnTo>
                <a:lnTo>
                  <a:pt x="287108" y="253576"/>
                </a:lnTo>
                <a:lnTo>
                  <a:pt x="285142" y="275063"/>
                </a:lnTo>
                <a:lnTo>
                  <a:pt x="260170" y="338547"/>
                </a:lnTo>
                <a:lnTo>
                  <a:pt x="234536" y="380686"/>
                </a:lnTo>
                <a:lnTo>
                  <a:pt x="217712" y="395507"/>
                </a:lnTo>
                <a:lnTo>
                  <a:pt x="178316" y="414554"/>
                </a:lnTo>
                <a:lnTo>
                  <a:pt x="141612" y="420360"/>
                </a:lnTo>
                <a:lnTo>
                  <a:pt x="88458" y="413917"/>
                </a:lnTo>
                <a:lnTo>
                  <a:pt x="55066" y="403534"/>
                </a:lnTo>
                <a:lnTo>
                  <a:pt x="0" y="35963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6" name="Group 105"/>
          <p:cNvGrpSpPr/>
          <p:nvPr/>
        </p:nvGrpSpPr>
        <p:grpSpPr>
          <a:xfrm>
            <a:off x="1621388" y="2737409"/>
            <a:ext cx="958094" cy="258125"/>
            <a:chOff x="1621388" y="2737409"/>
            <a:chExt cx="958094" cy="258125"/>
          </a:xfrm>
        </p:grpSpPr>
        <p:sp>
          <p:nvSpPr>
            <p:cNvPr id="101" name="Freeform 100"/>
            <p:cNvSpPr/>
            <p:nvPr/>
          </p:nvSpPr>
          <p:spPr>
            <a:xfrm>
              <a:off x="2195505" y="2737409"/>
              <a:ext cx="141822" cy="258125"/>
            </a:xfrm>
            <a:custGeom>
              <a:avLst/>
              <a:gdLst/>
              <a:ahLst/>
              <a:cxnLst/>
              <a:rect l="0" t="0" r="0" b="0"/>
              <a:pathLst>
                <a:path w="141822" h="258125">
                  <a:moveTo>
                    <a:pt x="26008" y="115813"/>
                  </a:moveTo>
                  <a:lnTo>
                    <a:pt x="14829" y="126992"/>
                  </a:lnTo>
                  <a:lnTo>
                    <a:pt x="9341" y="144958"/>
                  </a:lnTo>
                  <a:lnTo>
                    <a:pt x="8072" y="167371"/>
                  </a:lnTo>
                  <a:lnTo>
                    <a:pt x="19862" y="220955"/>
                  </a:lnTo>
                  <a:lnTo>
                    <a:pt x="29776" y="252641"/>
                  </a:lnTo>
                  <a:lnTo>
                    <a:pt x="29689" y="257335"/>
                  </a:lnTo>
                  <a:lnTo>
                    <a:pt x="27292" y="258124"/>
                  </a:lnTo>
                  <a:lnTo>
                    <a:pt x="23355" y="256311"/>
                  </a:lnTo>
                  <a:lnTo>
                    <a:pt x="15860" y="241817"/>
                  </a:lnTo>
                  <a:lnTo>
                    <a:pt x="8183" y="207350"/>
                  </a:lnTo>
                  <a:lnTo>
                    <a:pt x="0" y="153782"/>
                  </a:lnTo>
                  <a:lnTo>
                    <a:pt x="1650" y="143465"/>
                  </a:lnTo>
                  <a:lnTo>
                    <a:pt x="6260" y="135418"/>
                  </a:lnTo>
                  <a:lnTo>
                    <a:pt x="26395" y="109144"/>
                  </a:lnTo>
                  <a:lnTo>
                    <a:pt x="62323" y="54320"/>
                  </a:lnTo>
                  <a:lnTo>
                    <a:pt x="90580" y="30783"/>
                  </a:lnTo>
                  <a:lnTo>
                    <a:pt x="14182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2484725" y="2800580"/>
              <a:ext cx="94757" cy="115814"/>
            </a:xfrm>
            <a:custGeom>
              <a:avLst/>
              <a:gdLst/>
              <a:ahLst/>
              <a:cxnLst/>
              <a:rect l="0" t="0" r="0" b="0"/>
              <a:pathLst>
                <a:path w="94757" h="115814">
                  <a:moveTo>
                    <a:pt x="94756" y="0"/>
                  </a:moveTo>
                  <a:lnTo>
                    <a:pt x="39669" y="58563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2526839" y="2832165"/>
              <a:ext cx="42115" cy="73701"/>
            </a:xfrm>
            <a:custGeom>
              <a:avLst/>
              <a:gdLst/>
              <a:ahLst/>
              <a:cxnLst/>
              <a:rect l="0" t="0" r="0" b="0"/>
              <a:pathLst>
                <a:path w="42115" h="73701">
                  <a:moveTo>
                    <a:pt x="42114" y="73700"/>
                  </a:moveTo>
                  <a:lnTo>
                    <a:pt x="10905" y="1594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1621388" y="2821637"/>
              <a:ext cx="178986" cy="42115"/>
            </a:xfrm>
            <a:custGeom>
              <a:avLst/>
              <a:gdLst/>
              <a:ahLst/>
              <a:cxnLst/>
              <a:rect l="0" t="0" r="0" b="0"/>
              <a:pathLst>
                <a:path w="178986" h="42115">
                  <a:moveTo>
                    <a:pt x="178985" y="0"/>
                  </a:moveTo>
                  <a:lnTo>
                    <a:pt x="151429" y="15641"/>
                  </a:lnTo>
                  <a:lnTo>
                    <a:pt x="95206" y="28089"/>
                  </a:lnTo>
                  <a:lnTo>
                    <a:pt x="33104" y="3648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1684559" y="2950174"/>
              <a:ext cx="168457" cy="18863"/>
            </a:xfrm>
            <a:custGeom>
              <a:avLst/>
              <a:gdLst/>
              <a:ahLst/>
              <a:cxnLst/>
              <a:rect l="0" t="0" r="0" b="0"/>
              <a:pathLst>
                <a:path w="168457" h="18863">
                  <a:moveTo>
                    <a:pt x="168456" y="8333"/>
                  </a:moveTo>
                  <a:lnTo>
                    <a:pt x="114312" y="0"/>
                  </a:lnTo>
                  <a:lnTo>
                    <a:pt x="76374" y="1575"/>
                  </a:lnTo>
                  <a:lnTo>
                    <a:pt x="17003" y="16073"/>
                  </a:lnTo>
                  <a:lnTo>
                    <a:pt x="0" y="188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4" name="Group 113"/>
          <p:cNvGrpSpPr/>
          <p:nvPr/>
        </p:nvGrpSpPr>
        <p:grpSpPr>
          <a:xfrm>
            <a:off x="7139797" y="3735621"/>
            <a:ext cx="735520" cy="1140871"/>
            <a:chOff x="7139797" y="3735621"/>
            <a:chExt cx="735520" cy="1140871"/>
          </a:xfrm>
        </p:grpSpPr>
        <p:sp>
          <p:nvSpPr>
            <p:cNvPr id="107" name="Freeform 106"/>
            <p:cNvSpPr/>
            <p:nvPr/>
          </p:nvSpPr>
          <p:spPr>
            <a:xfrm>
              <a:off x="7373970" y="3735621"/>
              <a:ext cx="227606" cy="204146"/>
            </a:xfrm>
            <a:custGeom>
              <a:avLst/>
              <a:gdLst/>
              <a:ahLst/>
              <a:cxnLst/>
              <a:rect l="0" t="0" r="0" b="0"/>
              <a:pathLst>
                <a:path w="227606" h="204146">
                  <a:moveTo>
                    <a:pt x="90734" y="65166"/>
                  </a:moveTo>
                  <a:lnTo>
                    <a:pt x="61426" y="100064"/>
                  </a:lnTo>
                  <a:lnTo>
                    <a:pt x="35734" y="158164"/>
                  </a:lnTo>
                  <a:lnTo>
                    <a:pt x="9550" y="201689"/>
                  </a:lnTo>
                  <a:lnTo>
                    <a:pt x="5026" y="204145"/>
                  </a:lnTo>
                  <a:lnTo>
                    <a:pt x="2010" y="201103"/>
                  </a:lnTo>
                  <a:lnTo>
                    <a:pt x="0" y="194395"/>
                  </a:lnTo>
                  <a:lnTo>
                    <a:pt x="2758" y="168187"/>
                  </a:lnTo>
                  <a:lnTo>
                    <a:pt x="20585" y="109178"/>
                  </a:lnTo>
                  <a:lnTo>
                    <a:pt x="51127" y="47395"/>
                  </a:lnTo>
                  <a:lnTo>
                    <a:pt x="77192" y="16682"/>
                  </a:lnTo>
                  <a:lnTo>
                    <a:pt x="103489" y="758"/>
                  </a:lnTo>
                  <a:lnTo>
                    <a:pt x="112106" y="0"/>
                  </a:lnTo>
                  <a:lnTo>
                    <a:pt x="127919" y="5398"/>
                  </a:lnTo>
                  <a:lnTo>
                    <a:pt x="139627" y="18715"/>
                  </a:lnTo>
                  <a:lnTo>
                    <a:pt x="175557" y="79358"/>
                  </a:lnTo>
                  <a:lnTo>
                    <a:pt x="201731" y="137961"/>
                  </a:lnTo>
                  <a:lnTo>
                    <a:pt x="216818" y="177681"/>
                  </a:lnTo>
                  <a:lnTo>
                    <a:pt x="227605" y="2020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7496292" y="3790259"/>
              <a:ext cx="10528" cy="473783"/>
            </a:xfrm>
            <a:custGeom>
              <a:avLst/>
              <a:gdLst/>
              <a:ahLst/>
              <a:cxnLst/>
              <a:rect l="0" t="0" r="0" b="0"/>
              <a:pathLst>
                <a:path w="10528" h="473783">
                  <a:moveTo>
                    <a:pt x="10527" y="0"/>
                  </a:moveTo>
                  <a:lnTo>
                    <a:pt x="2193" y="37477"/>
                  </a:lnTo>
                  <a:lnTo>
                    <a:pt x="432" y="88901"/>
                  </a:lnTo>
                  <a:lnTo>
                    <a:pt x="84" y="144119"/>
                  </a:lnTo>
                  <a:lnTo>
                    <a:pt x="16" y="203206"/>
                  </a:lnTo>
                  <a:lnTo>
                    <a:pt x="3" y="253622"/>
                  </a:lnTo>
                  <a:lnTo>
                    <a:pt x="0" y="302484"/>
                  </a:lnTo>
                  <a:lnTo>
                    <a:pt x="5588" y="360917"/>
                  </a:lnTo>
                  <a:lnTo>
                    <a:pt x="9551" y="417519"/>
                  </a:lnTo>
                  <a:lnTo>
                    <a:pt x="10527" y="4737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7139797" y="4501033"/>
              <a:ext cx="156453" cy="375459"/>
            </a:xfrm>
            <a:custGeom>
              <a:avLst/>
              <a:gdLst/>
              <a:ahLst/>
              <a:cxnLst/>
              <a:rect l="0" t="0" r="0" b="0"/>
              <a:pathLst>
                <a:path w="156453" h="375459">
                  <a:moveTo>
                    <a:pt x="9052" y="99920"/>
                  </a:moveTo>
                  <a:lnTo>
                    <a:pt x="3463" y="116688"/>
                  </a:lnTo>
                  <a:lnTo>
                    <a:pt x="3839" y="134279"/>
                  </a:lnTo>
                  <a:lnTo>
                    <a:pt x="13612" y="190935"/>
                  </a:lnTo>
                  <a:lnTo>
                    <a:pt x="18402" y="254075"/>
                  </a:lnTo>
                  <a:lnTo>
                    <a:pt x="19231" y="303264"/>
                  </a:lnTo>
                  <a:lnTo>
                    <a:pt x="22632" y="359279"/>
                  </a:lnTo>
                  <a:lnTo>
                    <a:pt x="25616" y="375458"/>
                  </a:lnTo>
                  <a:lnTo>
                    <a:pt x="24774" y="374859"/>
                  </a:lnTo>
                  <a:lnTo>
                    <a:pt x="23044" y="370950"/>
                  </a:lnTo>
                  <a:lnTo>
                    <a:pt x="16917" y="310017"/>
                  </a:lnTo>
                  <a:lnTo>
                    <a:pt x="10606" y="254244"/>
                  </a:lnTo>
                  <a:lnTo>
                    <a:pt x="9359" y="196998"/>
                  </a:lnTo>
                  <a:lnTo>
                    <a:pt x="5993" y="136817"/>
                  </a:lnTo>
                  <a:lnTo>
                    <a:pt x="0" y="84852"/>
                  </a:lnTo>
                  <a:lnTo>
                    <a:pt x="1156" y="31866"/>
                  </a:lnTo>
                  <a:lnTo>
                    <a:pt x="9832" y="12742"/>
                  </a:lnTo>
                  <a:lnTo>
                    <a:pt x="17761" y="6706"/>
                  </a:lnTo>
                  <a:lnTo>
                    <a:pt x="39050" y="0"/>
                  </a:lnTo>
                  <a:lnTo>
                    <a:pt x="60989" y="3259"/>
                  </a:lnTo>
                  <a:lnTo>
                    <a:pt x="89952" y="18247"/>
                  </a:lnTo>
                  <a:lnTo>
                    <a:pt x="104669" y="32036"/>
                  </a:lnTo>
                  <a:lnTo>
                    <a:pt x="127564" y="79629"/>
                  </a:lnTo>
                  <a:lnTo>
                    <a:pt x="128795" y="100260"/>
                  </a:lnTo>
                  <a:lnTo>
                    <a:pt x="124272" y="121128"/>
                  </a:lnTo>
                  <a:lnTo>
                    <a:pt x="114464" y="142101"/>
                  </a:lnTo>
                  <a:lnTo>
                    <a:pt x="99186" y="156882"/>
                  </a:lnTo>
                  <a:lnTo>
                    <a:pt x="79528" y="166181"/>
                  </a:lnTo>
                  <a:lnTo>
                    <a:pt x="55193" y="170314"/>
                  </a:lnTo>
                  <a:lnTo>
                    <a:pt x="49171" y="173755"/>
                  </a:lnTo>
                  <a:lnTo>
                    <a:pt x="47497" y="178389"/>
                  </a:lnTo>
                  <a:lnTo>
                    <a:pt x="51875" y="190947"/>
                  </a:lnTo>
                  <a:lnTo>
                    <a:pt x="68664" y="216579"/>
                  </a:lnTo>
                  <a:lnTo>
                    <a:pt x="131541" y="275291"/>
                  </a:lnTo>
                  <a:lnTo>
                    <a:pt x="156452" y="2999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7334168" y="4639904"/>
              <a:ext cx="214766" cy="192274"/>
            </a:xfrm>
            <a:custGeom>
              <a:avLst/>
              <a:gdLst/>
              <a:ahLst/>
              <a:cxnLst/>
              <a:rect l="0" t="0" r="0" b="0"/>
              <a:pathLst>
                <a:path w="214766" h="192274">
                  <a:moveTo>
                    <a:pt x="141065" y="87391"/>
                  </a:moveTo>
                  <a:lnTo>
                    <a:pt x="106737" y="26518"/>
                  </a:lnTo>
                  <a:lnTo>
                    <a:pt x="93053" y="12373"/>
                  </a:lnTo>
                  <a:lnTo>
                    <a:pt x="75272" y="2187"/>
                  </a:lnTo>
                  <a:lnTo>
                    <a:pt x="55672" y="0"/>
                  </a:lnTo>
                  <a:lnTo>
                    <a:pt x="36432" y="4097"/>
                  </a:lnTo>
                  <a:lnTo>
                    <a:pt x="20082" y="13717"/>
                  </a:lnTo>
                  <a:lnTo>
                    <a:pt x="14786" y="21897"/>
                  </a:lnTo>
                  <a:lnTo>
                    <a:pt x="0" y="76326"/>
                  </a:lnTo>
                  <a:lnTo>
                    <a:pt x="1132" y="113878"/>
                  </a:lnTo>
                  <a:lnTo>
                    <a:pt x="13165" y="166149"/>
                  </a:lnTo>
                  <a:lnTo>
                    <a:pt x="24169" y="185176"/>
                  </a:lnTo>
                  <a:lnTo>
                    <a:pt x="31549" y="190015"/>
                  </a:lnTo>
                  <a:lnTo>
                    <a:pt x="49107" y="192273"/>
                  </a:lnTo>
                  <a:lnTo>
                    <a:pt x="57533" y="188898"/>
                  </a:lnTo>
                  <a:lnTo>
                    <a:pt x="73134" y="175789"/>
                  </a:lnTo>
                  <a:lnTo>
                    <a:pt x="95071" y="143089"/>
                  </a:lnTo>
                  <a:lnTo>
                    <a:pt x="105211" y="103764"/>
                  </a:lnTo>
                  <a:lnTo>
                    <a:pt x="108973" y="98306"/>
                  </a:lnTo>
                  <a:lnTo>
                    <a:pt x="113821" y="98177"/>
                  </a:lnTo>
                  <a:lnTo>
                    <a:pt x="119393" y="101601"/>
                  </a:lnTo>
                  <a:lnTo>
                    <a:pt x="128703" y="114763"/>
                  </a:lnTo>
                  <a:lnTo>
                    <a:pt x="143642" y="138785"/>
                  </a:lnTo>
                  <a:lnTo>
                    <a:pt x="169650" y="167863"/>
                  </a:lnTo>
                  <a:lnTo>
                    <a:pt x="186524" y="175799"/>
                  </a:lnTo>
                  <a:lnTo>
                    <a:pt x="214765" y="1821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7548933" y="4411440"/>
              <a:ext cx="42114" cy="347441"/>
            </a:xfrm>
            <a:custGeom>
              <a:avLst/>
              <a:gdLst/>
              <a:ahLst/>
              <a:cxnLst/>
              <a:rect l="0" t="0" r="0" b="0"/>
              <a:pathLst>
                <a:path w="42114" h="347441">
                  <a:moveTo>
                    <a:pt x="0" y="0"/>
                  </a:moveTo>
                  <a:lnTo>
                    <a:pt x="8332" y="54145"/>
                  </a:lnTo>
                  <a:lnTo>
                    <a:pt x="15683" y="109091"/>
                  </a:lnTo>
                  <a:lnTo>
                    <a:pt x="21165" y="166175"/>
                  </a:lnTo>
                  <a:lnTo>
                    <a:pt x="29181" y="229444"/>
                  </a:lnTo>
                  <a:lnTo>
                    <a:pt x="36699" y="287347"/>
                  </a:lnTo>
                  <a:lnTo>
                    <a:pt x="42113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7443647" y="4548311"/>
              <a:ext cx="200043" cy="84228"/>
            </a:xfrm>
            <a:custGeom>
              <a:avLst/>
              <a:gdLst/>
              <a:ahLst/>
              <a:cxnLst/>
              <a:rect l="0" t="0" r="0" b="0"/>
              <a:pathLst>
                <a:path w="200043" h="84228">
                  <a:moveTo>
                    <a:pt x="200042" y="0"/>
                  </a:moveTo>
                  <a:lnTo>
                    <a:pt x="146167" y="27511"/>
                  </a:lnTo>
                  <a:lnTo>
                    <a:pt x="82950" y="56319"/>
                  </a:lnTo>
                  <a:lnTo>
                    <a:pt x="22507" y="76768"/>
                  </a:lnTo>
                  <a:lnTo>
                    <a:pt x="0" y="842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7652673" y="4511459"/>
              <a:ext cx="222644" cy="233930"/>
            </a:xfrm>
            <a:custGeom>
              <a:avLst/>
              <a:gdLst/>
              <a:ahLst/>
              <a:cxnLst/>
              <a:rect l="0" t="0" r="0" b="0"/>
              <a:pathLst>
                <a:path w="222644" h="233930">
                  <a:moveTo>
                    <a:pt x="33130" y="100023"/>
                  </a:moveTo>
                  <a:lnTo>
                    <a:pt x="38719" y="116790"/>
                  </a:lnTo>
                  <a:lnTo>
                    <a:pt x="45045" y="121729"/>
                  </a:lnTo>
                  <a:lnTo>
                    <a:pt x="64552" y="127217"/>
                  </a:lnTo>
                  <a:lnTo>
                    <a:pt x="114033" y="129571"/>
                  </a:lnTo>
                  <a:lnTo>
                    <a:pt x="136937" y="125633"/>
                  </a:lnTo>
                  <a:lnTo>
                    <a:pt x="163973" y="111251"/>
                  </a:lnTo>
                  <a:lnTo>
                    <a:pt x="176290" y="92534"/>
                  </a:lnTo>
                  <a:lnTo>
                    <a:pt x="181213" y="80992"/>
                  </a:lnTo>
                  <a:lnTo>
                    <a:pt x="183562" y="55690"/>
                  </a:lnTo>
                  <a:lnTo>
                    <a:pt x="179538" y="31186"/>
                  </a:lnTo>
                  <a:lnTo>
                    <a:pt x="169950" y="12497"/>
                  </a:lnTo>
                  <a:lnTo>
                    <a:pt x="161777" y="6577"/>
                  </a:lnTo>
                  <a:lnTo>
                    <a:pt x="140219" y="0"/>
                  </a:lnTo>
                  <a:lnTo>
                    <a:pt x="107364" y="1886"/>
                  </a:lnTo>
                  <a:lnTo>
                    <a:pt x="64821" y="21410"/>
                  </a:lnTo>
                  <a:lnTo>
                    <a:pt x="43706" y="34278"/>
                  </a:lnTo>
                  <a:lnTo>
                    <a:pt x="28862" y="50916"/>
                  </a:lnTo>
                  <a:lnTo>
                    <a:pt x="4210" y="95782"/>
                  </a:lnTo>
                  <a:lnTo>
                    <a:pt x="0" y="125434"/>
                  </a:lnTo>
                  <a:lnTo>
                    <a:pt x="3198" y="155770"/>
                  </a:lnTo>
                  <a:lnTo>
                    <a:pt x="12418" y="180951"/>
                  </a:lnTo>
                  <a:lnTo>
                    <a:pt x="36352" y="209269"/>
                  </a:lnTo>
                  <a:lnTo>
                    <a:pt x="65671" y="226888"/>
                  </a:lnTo>
                  <a:lnTo>
                    <a:pt x="102173" y="233929"/>
                  </a:lnTo>
                  <a:lnTo>
                    <a:pt x="155259" y="227902"/>
                  </a:lnTo>
                  <a:lnTo>
                    <a:pt x="197634" y="215447"/>
                  </a:lnTo>
                  <a:lnTo>
                    <a:pt x="222643" y="2053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9" name="Group 118"/>
          <p:cNvGrpSpPr/>
          <p:nvPr/>
        </p:nvGrpSpPr>
        <p:grpSpPr>
          <a:xfrm>
            <a:off x="652766" y="3169077"/>
            <a:ext cx="2537369" cy="529244"/>
            <a:chOff x="652766" y="3169077"/>
            <a:chExt cx="2537369" cy="529244"/>
          </a:xfrm>
        </p:grpSpPr>
        <p:sp>
          <p:nvSpPr>
            <p:cNvPr id="115" name="Freeform 114"/>
            <p:cNvSpPr/>
            <p:nvPr/>
          </p:nvSpPr>
          <p:spPr>
            <a:xfrm>
              <a:off x="2442611" y="3169077"/>
              <a:ext cx="747524" cy="73701"/>
            </a:xfrm>
            <a:custGeom>
              <a:avLst/>
              <a:gdLst/>
              <a:ahLst/>
              <a:cxnLst/>
              <a:rect l="0" t="0" r="0" b="0"/>
              <a:pathLst>
                <a:path w="747524" h="73701">
                  <a:moveTo>
                    <a:pt x="747523" y="0"/>
                  </a:moveTo>
                  <a:lnTo>
                    <a:pt x="685243" y="16789"/>
                  </a:lnTo>
                  <a:lnTo>
                    <a:pt x="631193" y="23334"/>
                  </a:lnTo>
                  <a:lnTo>
                    <a:pt x="575456" y="29956"/>
                  </a:lnTo>
                  <a:lnTo>
                    <a:pt x="527824" y="31103"/>
                  </a:lnTo>
                  <a:lnTo>
                    <a:pt x="471078" y="37032"/>
                  </a:lnTo>
                  <a:lnTo>
                    <a:pt x="415399" y="40608"/>
                  </a:lnTo>
                  <a:lnTo>
                    <a:pt x="373355" y="41445"/>
                  </a:lnTo>
                  <a:lnTo>
                    <a:pt x="328542" y="41817"/>
                  </a:lnTo>
                  <a:lnTo>
                    <a:pt x="285229" y="41982"/>
                  </a:lnTo>
                  <a:lnTo>
                    <a:pt x="239462" y="45175"/>
                  </a:lnTo>
                  <a:lnTo>
                    <a:pt x="192995" y="49324"/>
                  </a:lnTo>
                  <a:lnTo>
                    <a:pt x="129713" y="52829"/>
                  </a:lnTo>
                  <a:lnTo>
                    <a:pt x="79118" y="60757"/>
                  </a:lnTo>
                  <a:lnTo>
                    <a:pt x="22691" y="70797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2705823" y="3348685"/>
              <a:ext cx="327285" cy="325761"/>
            </a:xfrm>
            <a:custGeom>
              <a:avLst/>
              <a:gdLst/>
              <a:ahLst/>
              <a:cxnLst/>
              <a:rect l="0" t="0" r="0" b="0"/>
              <a:pathLst>
                <a:path w="327285" h="325761">
                  <a:moveTo>
                    <a:pt x="0" y="52019"/>
                  </a:moveTo>
                  <a:lnTo>
                    <a:pt x="17981" y="36378"/>
                  </a:lnTo>
                  <a:lnTo>
                    <a:pt x="74354" y="13582"/>
                  </a:lnTo>
                  <a:lnTo>
                    <a:pt x="122182" y="2529"/>
                  </a:lnTo>
                  <a:lnTo>
                    <a:pt x="181673" y="0"/>
                  </a:lnTo>
                  <a:lnTo>
                    <a:pt x="207086" y="5893"/>
                  </a:lnTo>
                  <a:lnTo>
                    <a:pt x="218776" y="10740"/>
                  </a:lnTo>
                  <a:lnTo>
                    <a:pt x="234884" y="25484"/>
                  </a:lnTo>
                  <a:lnTo>
                    <a:pt x="240818" y="34329"/>
                  </a:lnTo>
                  <a:lnTo>
                    <a:pt x="242434" y="42565"/>
                  </a:lnTo>
                  <a:lnTo>
                    <a:pt x="241171" y="50396"/>
                  </a:lnTo>
                  <a:lnTo>
                    <a:pt x="237990" y="57956"/>
                  </a:lnTo>
                  <a:lnTo>
                    <a:pt x="216745" y="79775"/>
                  </a:lnTo>
                  <a:lnTo>
                    <a:pt x="167883" y="103695"/>
                  </a:lnTo>
                  <a:lnTo>
                    <a:pt x="157546" y="107527"/>
                  </a:lnTo>
                  <a:lnTo>
                    <a:pt x="154164" y="112421"/>
                  </a:lnTo>
                  <a:lnTo>
                    <a:pt x="155418" y="118023"/>
                  </a:lnTo>
                  <a:lnTo>
                    <a:pt x="159764" y="124098"/>
                  </a:lnTo>
                  <a:lnTo>
                    <a:pt x="173952" y="133967"/>
                  </a:lnTo>
                  <a:lnTo>
                    <a:pt x="232110" y="157104"/>
                  </a:lnTo>
                  <a:lnTo>
                    <a:pt x="273837" y="176892"/>
                  </a:lnTo>
                  <a:lnTo>
                    <a:pt x="307469" y="204501"/>
                  </a:lnTo>
                  <a:lnTo>
                    <a:pt x="322267" y="222734"/>
                  </a:lnTo>
                  <a:lnTo>
                    <a:pt x="327284" y="245656"/>
                  </a:lnTo>
                  <a:lnTo>
                    <a:pt x="326984" y="258319"/>
                  </a:lnTo>
                  <a:lnTo>
                    <a:pt x="323274" y="269101"/>
                  </a:lnTo>
                  <a:lnTo>
                    <a:pt x="309794" y="287320"/>
                  </a:lnTo>
                  <a:lnTo>
                    <a:pt x="288985" y="300097"/>
                  </a:lnTo>
                  <a:lnTo>
                    <a:pt x="231909" y="317831"/>
                  </a:lnTo>
                  <a:lnTo>
                    <a:pt x="168989" y="324194"/>
                  </a:lnTo>
                  <a:lnTo>
                    <a:pt x="136871" y="3257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52766" y="3202834"/>
              <a:ext cx="1021266" cy="39944"/>
            </a:xfrm>
            <a:custGeom>
              <a:avLst/>
              <a:gdLst/>
              <a:ahLst/>
              <a:cxnLst/>
              <a:rect l="0" t="0" r="0" b="0"/>
              <a:pathLst>
                <a:path w="1021266" h="39944">
                  <a:moveTo>
                    <a:pt x="1021265" y="18886"/>
                  </a:moveTo>
                  <a:lnTo>
                    <a:pt x="993709" y="11650"/>
                  </a:lnTo>
                  <a:lnTo>
                    <a:pt x="934366" y="9008"/>
                  </a:lnTo>
                  <a:lnTo>
                    <a:pt x="871909" y="2896"/>
                  </a:lnTo>
                  <a:lnTo>
                    <a:pt x="808445" y="0"/>
                  </a:lnTo>
                  <a:lnTo>
                    <a:pt x="747209" y="6360"/>
                  </a:lnTo>
                  <a:lnTo>
                    <a:pt x="684260" y="7765"/>
                  </a:lnTo>
                  <a:lnTo>
                    <a:pt x="627393" y="8182"/>
                  </a:lnTo>
                  <a:lnTo>
                    <a:pt x="566257" y="8323"/>
                  </a:lnTo>
                  <a:lnTo>
                    <a:pt x="505611" y="8350"/>
                  </a:lnTo>
                  <a:lnTo>
                    <a:pt x="445129" y="8355"/>
                  </a:lnTo>
                  <a:lnTo>
                    <a:pt x="396013" y="8357"/>
                  </a:lnTo>
                  <a:lnTo>
                    <a:pt x="337495" y="8357"/>
                  </a:lnTo>
                  <a:lnTo>
                    <a:pt x="280875" y="8357"/>
                  </a:lnTo>
                  <a:lnTo>
                    <a:pt x="224631" y="9527"/>
                  </a:lnTo>
                  <a:lnTo>
                    <a:pt x="162222" y="19810"/>
                  </a:lnTo>
                  <a:lnTo>
                    <a:pt x="109677" y="26569"/>
                  </a:lnTo>
                  <a:lnTo>
                    <a:pt x="55590" y="34442"/>
                  </a:lnTo>
                  <a:lnTo>
                    <a:pt x="0" y="399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915979" y="3387157"/>
              <a:ext cx="273791" cy="311164"/>
            </a:xfrm>
            <a:custGeom>
              <a:avLst/>
              <a:gdLst/>
              <a:ahLst/>
              <a:cxnLst/>
              <a:rect l="0" t="0" r="0" b="0"/>
              <a:pathLst>
                <a:path w="273791" h="311164">
                  <a:moveTo>
                    <a:pt x="42114" y="13547"/>
                  </a:moveTo>
                  <a:lnTo>
                    <a:pt x="53292" y="2369"/>
                  </a:lnTo>
                  <a:lnTo>
                    <a:pt x="74378" y="0"/>
                  </a:lnTo>
                  <a:lnTo>
                    <a:pt x="135575" y="2423"/>
                  </a:lnTo>
                  <a:lnTo>
                    <a:pt x="188347" y="11307"/>
                  </a:lnTo>
                  <a:lnTo>
                    <a:pt x="215121" y="17621"/>
                  </a:lnTo>
                  <a:lnTo>
                    <a:pt x="222963" y="24452"/>
                  </a:lnTo>
                  <a:lnTo>
                    <a:pt x="227020" y="33685"/>
                  </a:lnTo>
                  <a:lnTo>
                    <a:pt x="228556" y="44520"/>
                  </a:lnTo>
                  <a:lnTo>
                    <a:pt x="226070" y="54083"/>
                  </a:lnTo>
                  <a:lnTo>
                    <a:pt x="213949" y="70947"/>
                  </a:lnTo>
                  <a:lnTo>
                    <a:pt x="177572" y="99668"/>
                  </a:lnTo>
                  <a:lnTo>
                    <a:pt x="131745" y="127256"/>
                  </a:lnTo>
                  <a:lnTo>
                    <a:pt x="131114" y="131467"/>
                  </a:lnTo>
                  <a:lnTo>
                    <a:pt x="135372" y="134274"/>
                  </a:lnTo>
                  <a:lnTo>
                    <a:pt x="193425" y="153969"/>
                  </a:lnTo>
                  <a:lnTo>
                    <a:pt x="250643" y="185980"/>
                  </a:lnTo>
                  <a:lnTo>
                    <a:pt x="267764" y="199758"/>
                  </a:lnTo>
                  <a:lnTo>
                    <a:pt x="272096" y="209048"/>
                  </a:lnTo>
                  <a:lnTo>
                    <a:pt x="273790" y="231848"/>
                  </a:lnTo>
                  <a:lnTo>
                    <a:pt x="267523" y="251339"/>
                  </a:lnTo>
                  <a:lnTo>
                    <a:pt x="255770" y="267801"/>
                  </a:lnTo>
                  <a:lnTo>
                    <a:pt x="238847" y="282917"/>
                  </a:lnTo>
                  <a:lnTo>
                    <a:pt x="198411" y="298991"/>
                  </a:lnTo>
                  <a:lnTo>
                    <a:pt x="143796" y="311163"/>
                  </a:lnTo>
                  <a:lnTo>
                    <a:pt x="83160" y="311000"/>
                  </a:lnTo>
                  <a:lnTo>
                    <a:pt x="21279" y="308870"/>
                  </a:lnTo>
                  <a:lnTo>
                    <a:pt x="0" y="3083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6" name="Group 125"/>
          <p:cNvGrpSpPr/>
          <p:nvPr/>
        </p:nvGrpSpPr>
        <p:grpSpPr>
          <a:xfrm>
            <a:off x="802616" y="4411440"/>
            <a:ext cx="1271499" cy="410613"/>
            <a:chOff x="802616" y="4411440"/>
            <a:chExt cx="1271499" cy="410613"/>
          </a:xfrm>
        </p:grpSpPr>
        <p:sp>
          <p:nvSpPr>
            <p:cNvPr id="120" name="Freeform 119"/>
            <p:cNvSpPr/>
            <p:nvPr/>
          </p:nvSpPr>
          <p:spPr>
            <a:xfrm>
              <a:off x="802616" y="4411440"/>
              <a:ext cx="321217" cy="397134"/>
            </a:xfrm>
            <a:custGeom>
              <a:avLst/>
              <a:gdLst/>
              <a:ahLst/>
              <a:cxnLst/>
              <a:rect l="0" t="0" r="0" b="0"/>
              <a:pathLst>
                <a:path w="321217" h="397134">
                  <a:moveTo>
                    <a:pt x="239705" y="0"/>
                  </a:moveTo>
                  <a:lnTo>
                    <a:pt x="190774" y="0"/>
                  </a:lnTo>
                  <a:lnTo>
                    <a:pt x="131644" y="0"/>
                  </a:lnTo>
                  <a:lnTo>
                    <a:pt x="74903" y="0"/>
                  </a:lnTo>
                  <a:lnTo>
                    <a:pt x="21754" y="3119"/>
                  </a:lnTo>
                  <a:lnTo>
                    <a:pt x="10177" y="5589"/>
                  </a:lnTo>
                  <a:lnTo>
                    <a:pt x="3628" y="10745"/>
                  </a:lnTo>
                  <a:lnTo>
                    <a:pt x="432" y="17692"/>
                  </a:lnTo>
                  <a:lnTo>
                    <a:pt x="0" y="34770"/>
                  </a:lnTo>
                  <a:lnTo>
                    <a:pt x="15620" y="95036"/>
                  </a:lnTo>
                  <a:lnTo>
                    <a:pt x="32713" y="147436"/>
                  </a:lnTo>
                  <a:lnTo>
                    <a:pt x="39709" y="154442"/>
                  </a:lnTo>
                  <a:lnTo>
                    <a:pt x="59961" y="162228"/>
                  </a:lnTo>
                  <a:lnTo>
                    <a:pt x="118325" y="167226"/>
                  </a:lnTo>
                  <a:lnTo>
                    <a:pt x="176128" y="171332"/>
                  </a:lnTo>
                  <a:lnTo>
                    <a:pt x="227016" y="183062"/>
                  </a:lnTo>
                  <a:lnTo>
                    <a:pt x="254533" y="198780"/>
                  </a:lnTo>
                  <a:lnTo>
                    <a:pt x="299127" y="238843"/>
                  </a:lnTo>
                  <a:lnTo>
                    <a:pt x="314763" y="265350"/>
                  </a:lnTo>
                  <a:lnTo>
                    <a:pt x="321216" y="306610"/>
                  </a:lnTo>
                  <a:lnTo>
                    <a:pt x="317539" y="344701"/>
                  </a:lnTo>
                  <a:lnTo>
                    <a:pt x="305883" y="364161"/>
                  </a:lnTo>
                  <a:lnTo>
                    <a:pt x="289004" y="379438"/>
                  </a:lnTo>
                  <a:lnTo>
                    <a:pt x="269805" y="390127"/>
                  </a:lnTo>
                  <a:lnTo>
                    <a:pt x="233675" y="397133"/>
                  </a:lnTo>
                  <a:lnTo>
                    <a:pt x="180715" y="391095"/>
                  </a:lnTo>
                  <a:lnTo>
                    <a:pt x="129007" y="381757"/>
                  </a:lnTo>
                  <a:lnTo>
                    <a:pt x="74339" y="373976"/>
                  </a:lnTo>
                  <a:lnTo>
                    <a:pt x="39663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1400290" y="4443026"/>
              <a:ext cx="36545" cy="379027"/>
            </a:xfrm>
            <a:custGeom>
              <a:avLst/>
              <a:gdLst/>
              <a:ahLst/>
              <a:cxnLst/>
              <a:rect l="0" t="0" r="0" b="0"/>
              <a:pathLst>
                <a:path w="36545" h="379027">
                  <a:moveTo>
                    <a:pt x="0" y="0"/>
                  </a:moveTo>
                  <a:lnTo>
                    <a:pt x="3119" y="42691"/>
                  </a:lnTo>
                  <a:lnTo>
                    <a:pt x="10722" y="104408"/>
                  </a:lnTo>
                  <a:lnTo>
                    <a:pt x="18645" y="153898"/>
                  </a:lnTo>
                  <a:lnTo>
                    <a:pt x="27231" y="211325"/>
                  </a:lnTo>
                  <a:lnTo>
                    <a:pt x="31465" y="264736"/>
                  </a:lnTo>
                  <a:lnTo>
                    <a:pt x="36544" y="325298"/>
                  </a:lnTo>
                  <a:lnTo>
                    <a:pt x="29935" y="358817"/>
                  </a:lnTo>
                  <a:lnTo>
                    <a:pt x="21057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1197157" y="4474611"/>
              <a:ext cx="224191" cy="214096"/>
            </a:xfrm>
            <a:custGeom>
              <a:avLst/>
              <a:gdLst/>
              <a:ahLst/>
              <a:cxnLst/>
              <a:rect l="0" t="0" r="0" b="0"/>
              <a:pathLst>
                <a:path w="224191" h="214096">
                  <a:moveTo>
                    <a:pt x="224190" y="168456"/>
                  </a:moveTo>
                  <a:lnTo>
                    <a:pt x="160762" y="186414"/>
                  </a:lnTo>
                  <a:lnTo>
                    <a:pt x="97825" y="207097"/>
                  </a:lnTo>
                  <a:lnTo>
                    <a:pt x="76781" y="214095"/>
                  </a:lnTo>
                  <a:lnTo>
                    <a:pt x="55729" y="211747"/>
                  </a:lnTo>
                  <a:lnTo>
                    <a:pt x="35845" y="202905"/>
                  </a:lnTo>
                  <a:lnTo>
                    <a:pt x="19208" y="191175"/>
                  </a:lnTo>
                  <a:lnTo>
                    <a:pt x="7135" y="175044"/>
                  </a:lnTo>
                  <a:lnTo>
                    <a:pt x="2277" y="165829"/>
                  </a:lnTo>
                  <a:lnTo>
                    <a:pt x="0" y="143112"/>
                  </a:lnTo>
                  <a:lnTo>
                    <a:pt x="2481" y="84811"/>
                  </a:lnTo>
                  <a:lnTo>
                    <a:pt x="11344" y="25640"/>
                  </a:lnTo>
                  <a:lnTo>
                    <a:pt x="1362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1568746" y="4548311"/>
              <a:ext cx="157928" cy="52643"/>
            </a:xfrm>
            <a:custGeom>
              <a:avLst/>
              <a:gdLst/>
              <a:ahLst/>
              <a:cxnLst/>
              <a:rect l="0" t="0" r="0" b="0"/>
              <a:pathLst>
                <a:path w="157928" h="52643">
                  <a:moveTo>
                    <a:pt x="157927" y="0"/>
                  </a:moveTo>
                  <a:lnTo>
                    <a:pt x="135570" y="0"/>
                  </a:lnTo>
                  <a:lnTo>
                    <a:pt x="80937" y="19786"/>
                  </a:lnTo>
                  <a:lnTo>
                    <a:pt x="24349" y="44502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1631917" y="4643067"/>
              <a:ext cx="157928" cy="73701"/>
            </a:xfrm>
            <a:custGeom>
              <a:avLst/>
              <a:gdLst/>
              <a:ahLst/>
              <a:cxnLst/>
              <a:rect l="0" t="0" r="0" b="0"/>
              <a:pathLst>
                <a:path w="157928" h="73701">
                  <a:moveTo>
                    <a:pt x="157927" y="0"/>
                  </a:moveTo>
                  <a:lnTo>
                    <a:pt x="96817" y="19128"/>
                  </a:lnTo>
                  <a:lnTo>
                    <a:pt x="42385" y="49803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1916186" y="4495668"/>
              <a:ext cx="157929" cy="228698"/>
            </a:xfrm>
            <a:custGeom>
              <a:avLst/>
              <a:gdLst/>
              <a:ahLst/>
              <a:cxnLst/>
              <a:rect l="0" t="0" r="0" b="0"/>
              <a:pathLst>
                <a:path w="157929" h="228698">
                  <a:moveTo>
                    <a:pt x="0" y="42114"/>
                  </a:moveTo>
                  <a:lnTo>
                    <a:pt x="17958" y="104395"/>
                  </a:lnTo>
                  <a:lnTo>
                    <a:pt x="31667" y="158445"/>
                  </a:lnTo>
                  <a:lnTo>
                    <a:pt x="40050" y="219771"/>
                  </a:lnTo>
                  <a:lnTo>
                    <a:pt x="41908" y="227232"/>
                  </a:lnTo>
                  <a:lnTo>
                    <a:pt x="44316" y="228697"/>
                  </a:lnTo>
                  <a:lnTo>
                    <a:pt x="47092" y="226165"/>
                  </a:lnTo>
                  <a:lnTo>
                    <a:pt x="47772" y="220966"/>
                  </a:lnTo>
                  <a:lnTo>
                    <a:pt x="34359" y="160285"/>
                  </a:lnTo>
                  <a:lnTo>
                    <a:pt x="17451" y="105595"/>
                  </a:lnTo>
                  <a:lnTo>
                    <a:pt x="5830" y="55997"/>
                  </a:lnTo>
                  <a:lnTo>
                    <a:pt x="7660" y="33076"/>
                  </a:lnTo>
                  <a:lnTo>
                    <a:pt x="12126" y="24390"/>
                  </a:lnTo>
                  <a:lnTo>
                    <a:pt x="26446" y="11620"/>
                  </a:lnTo>
                  <a:lnTo>
                    <a:pt x="47629" y="5165"/>
                  </a:lnTo>
                  <a:lnTo>
                    <a:pt x="104945" y="1021"/>
                  </a:lnTo>
                  <a:lnTo>
                    <a:pt x="1579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4" name="Group 133"/>
          <p:cNvGrpSpPr/>
          <p:nvPr/>
        </p:nvGrpSpPr>
        <p:grpSpPr>
          <a:xfrm>
            <a:off x="2795999" y="4538438"/>
            <a:ext cx="2391190" cy="1115172"/>
            <a:chOff x="2795999" y="4538438"/>
            <a:chExt cx="2391190" cy="1115172"/>
          </a:xfrm>
        </p:grpSpPr>
        <p:sp>
          <p:nvSpPr>
            <p:cNvPr id="127" name="Freeform 126"/>
            <p:cNvSpPr/>
            <p:nvPr/>
          </p:nvSpPr>
          <p:spPr>
            <a:xfrm>
              <a:off x="3216572" y="4897659"/>
              <a:ext cx="392767" cy="505902"/>
            </a:xfrm>
            <a:custGeom>
              <a:avLst/>
              <a:gdLst/>
              <a:ahLst/>
              <a:cxnLst/>
              <a:rect l="0" t="0" r="0" b="0"/>
              <a:pathLst>
                <a:path w="392767" h="505902">
                  <a:moveTo>
                    <a:pt x="310474" y="29677"/>
                  </a:moveTo>
                  <a:lnTo>
                    <a:pt x="261543" y="21344"/>
                  </a:lnTo>
                  <a:lnTo>
                    <a:pt x="202413" y="19583"/>
                  </a:lnTo>
                  <a:lnTo>
                    <a:pt x="139920" y="7753"/>
                  </a:lnTo>
                  <a:lnTo>
                    <a:pt x="85452" y="0"/>
                  </a:lnTo>
                  <a:lnTo>
                    <a:pt x="43629" y="4247"/>
                  </a:lnTo>
                  <a:lnTo>
                    <a:pt x="21861" y="12916"/>
                  </a:lnTo>
                  <a:lnTo>
                    <a:pt x="12780" y="18503"/>
                  </a:lnTo>
                  <a:lnTo>
                    <a:pt x="6726" y="26907"/>
                  </a:lnTo>
                  <a:lnTo>
                    <a:pt x="0" y="48723"/>
                  </a:lnTo>
                  <a:lnTo>
                    <a:pt x="2918" y="100857"/>
                  </a:lnTo>
                  <a:lnTo>
                    <a:pt x="7827" y="156215"/>
                  </a:lnTo>
                  <a:lnTo>
                    <a:pt x="23048" y="217830"/>
                  </a:lnTo>
                  <a:lnTo>
                    <a:pt x="29871" y="239642"/>
                  </a:lnTo>
                  <a:lnTo>
                    <a:pt x="35668" y="243353"/>
                  </a:lnTo>
                  <a:lnTo>
                    <a:pt x="43042" y="242318"/>
                  </a:lnTo>
                  <a:lnTo>
                    <a:pt x="67069" y="227213"/>
                  </a:lnTo>
                  <a:lnTo>
                    <a:pt x="84141" y="215737"/>
                  </a:lnTo>
                  <a:lnTo>
                    <a:pt x="146687" y="195094"/>
                  </a:lnTo>
                  <a:lnTo>
                    <a:pt x="194673" y="183018"/>
                  </a:lnTo>
                  <a:lnTo>
                    <a:pt x="247999" y="189472"/>
                  </a:lnTo>
                  <a:lnTo>
                    <a:pt x="286504" y="201806"/>
                  </a:lnTo>
                  <a:lnTo>
                    <a:pt x="320140" y="223398"/>
                  </a:lnTo>
                  <a:lnTo>
                    <a:pt x="340507" y="243288"/>
                  </a:lnTo>
                  <a:lnTo>
                    <a:pt x="372645" y="294184"/>
                  </a:lnTo>
                  <a:lnTo>
                    <a:pt x="384899" y="321541"/>
                  </a:lnTo>
                  <a:lnTo>
                    <a:pt x="392766" y="377232"/>
                  </a:lnTo>
                  <a:lnTo>
                    <a:pt x="391502" y="405244"/>
                  </a:lnTo>
                  <a:lnTo>
                    <a:pt x="383141" y="433292"/>
                  </a:lnTo>
                  <a:lnTo>
                    <a:pt x="359691" y="469802"/>
                  </a:lnTo>
                  <a:lnTo>
                    <a:pt x="337418" y="485771"/>
                  </a:lnTo>
                  <a:lnTo>
                    <a:pt x="279402" y="505555"/>
                  </a:lnTo>
                  <a:lnTo>
                    <a:pt x="223279" y="505901"/>
                  </a:lnTo>
                  <a:lnTo>
                    <a:pt x="167785" y="493004"/>
                  </a:lnTo>
                  <a:lnTo>
                    <a:pt x="114298" y="474366"/>
                  </a:lnTo>
                  <a:lnTo>
                    <a:pt x="57790" y="4402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3895544" y="4958922"/>
              <a:ext cx="10529" cy="442198"/>
            </a:xfrm>
            <a:custGeom>
              <a:avLst/>
              <a:gdLst/>
              <a:ahLst/>
              <a:cxnLst/>
              <a:rect l="0" t="0" r="0" b="0"/>
              <a:pathLst>
                <a:path w="10529" h="442198">
                  <a:moveTo>
                    <a:pt x="10528" y="0"/>
                  </a:moveTo>
                  <a:lnTo>
                    <a:pt x="1463" y="58617"/>
                  </a:lnTo>
                  <a:lnTo>
                    <a:pt x="433" y="104585"/>
                  </a:lnTo>
                  <a:lnTo>
                    <a:pt x="128" y="160840"/>
                  </a:lnTo>
                  <a:lnTo>
                    <a:pt x="38" y="216372"/>
                  </a:lnTo>
                  <a:lnTo>
                    <a:pt x="11" y="275460"/>
                  </a:lnTo>
                  <a:lnTo>
                    <a:pt x="7237" y="334262"/>
                  </a:lnTo>
                  <a:lnTo>
                    <a:pt x="6758" y="389724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3678787" y="5001036"/>
              <a:ext cx="237815" cy="221234"/>
            </a:xfrm>
            <a:custGeom>
              <a:avLst/>
              <a:gdLst/>
              <a:ahLst/>
              <a:cxnLst/>
              <a:rect l="0" t="0" r="0" b="0"/>
              <a:pathLst>
                <a:path w="237815" h="221234">
                  <a:moveTo>
                    <a:pt x="237814" y="147399"/>
                  </a:moveTo>
                  <a:lnTo>
                    <a:pt x="195122" y="150518"/>
                  </a:lnTo>
                  <a:lnTo>
                    <a:pt x="142981" y="166527"/>
                  </a:lnTo>
                  <a:lnTo>
                    <a:pt x="79880" y="195592"/>
                  </a:lnTo>
                  <a:lnTo>
                    <a:pt x="49469" y="207952"/>
                  </a:lnTo>
                  <a:lnTo>
                    <a:pt x="32832" y="219545"/>
                  </a:lnTo>
                  <a:lnTo>
                    <a:pt x="25120" y="221233"/>
                  </a:lnTo>
                  <a:lnTo>
                    <a:pt x="17639" y="220018"/>
                  </a:lnTo>
                  <a:lnTo>
                    <a:pt x="10312" y="216869"/>
                  </a:lnTo>
                  <a:lnTo>
                    <a:pt x="5428" y="208920"/>
                  </a:lnTo>
                  <a:lnTo>
                    <a:pt x="0" y="184490"/>
                  </a:lnTo>
                  <a:lnTo>
                    <a:pt x="2534" y="149030"/>
                  </a:lnTo>
                  <a:lnTo>
                    <a:pt x="25492" y="94971"/>
                  </a:lnTo>
                  <a:lnTo>
                    <a:pt x="32314" y="72625"/>
                  </a:lnTo>
                  <a:lnTo>
                    <a:pt x="39814" y="26391"/>
                  </a:lnTo>
                  <a:lnTo>
                    <a:pt x="4830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4132661" y="5241347"/>
              <a:ext cx="212534" cy="180830"/>
            </a:xfrm>
            <a:custGeom>
              <a:avLst/>
              <a:gdLst/>
              <a:ahLst/>
              <a:cxnLst/>
              <a:rect l="0" t="0" r="0" b="0"/>
              <a:pathLst>
                <a:path w="212534" h="180830">
                  <a:moveTo>
                    <a:pt x="15567" y="65015"/>
                  </a:moveTo>
                  <a:lnTo>
                    <a:pt x="21156" y="127108"/>
                  </a:lnTo>
                  <a:lnTo>
                    <a:pt x="24632" y="165041"/>
                  </a:lnTo>
                  <a:lnTo>
                    <a:pt x="23950" y="169134"/>
                  </a:lnTo>
                  <a:lnTo>
                    <a:pt x="22325" y="167183"/>
                  </a:lnTo>
                  <a:lnTo>
                    <a:pt x="9221" y="124050"/>
                  </a:lnTo>
                  <a:lnTo>
                    <a:pt x="2745" y="69051"/>
                  </a:lnTo>
                  <a:lnTo>
                    <a:pt x="0" y="57177"/>
                  </a:lnTo>
                  <a:lnTo>
                    <a:pt x="3189" y="34626"/>
                  </a:lnTo>
                  <a:lnTo>
                    <a:pt x="7315" y="23699"/>
                  </a:lnTo>
                  <a:lnTo>
                    <a:pt x="14745" y="16414"/>
                  </a:lnTo>
                  <a:lnTo>
                    <a:pt x="35479" y="8320"/>
                  </a:lnTo>
                  <a:lnTo>
                    <a:pt x="45219" y="8501"/>
                  </a:lnTo>
                  <a:lnTo>
                    <a:pt x="62281" y="14941"/>
                  </a:lnTo>
                  <a:lnTo>
                    <a:pt x="74543" y="31842"/>
                  </a:lnTo>
                  <a:lnTo>
                    <a:pt x="79451" y="42900"/>
                  </a:lnTo>
                  <a:lnTo>
                    <a:pt x="81784" y="64545"/>
                  </a:lnTo>
                  <a:lnTo>
                    <a:pt x="80769" y="75230"/>
                  </a:lnTo>
                  <a:lnTo>
                    <a:pt x="81262" y="77674"/>
                  </a:lnTo>
                  <a:lnTo>
                    <a:pt x="109129" y="17292"/>
                  </a:lnTo>
                  <a:lnTo>
                    <a:pt x="125000" y="5590"/>
                  </a:lnTo>
                  <a:lnTo>
                    <a:pt x="134146" y="832"/>
                  </a:lnTo>
                  <a:lnTo>
                    <a:pt x="143752" y="0"/>
                  </a:lnTo>
                  <a:lnTo>
                    <a:pt x="163785" y="5314"/>
                  </a:lnTo>
                  <a:lnTo>
                    <a:pt x="181267" y="18594"/>
                  </a:lnTo>
                  <a:lnTo>
                    <a:pt x="195666" y="37365"/>
                  </a:lnTo>
                  <a:lnTo>
                    <a:pt x="209179" y="74240"/>
                  </a:lnTo>
                  <a:lnTo>
                    <a:pt x="212533" y="114802"/>
                  </a:lnTo>
                  <a:lnTo>
                    <a:pt x="206898" y="161071"/>
                  </a:lnTo>
                  <a:lnTo>
                    <a:pt x="205080" y="1808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4423454" y="5259230"/>
              <a:ext cx="127925" cy="353501"/>
            </a:xfrm>
            <a:custGeom>
              <a:avLst/>
              <a:gdLst/>
              <a:ahLst/>
              <a:cxnLst/>
              <a:rect l="0" t="0" r="0" b="0"/>
              <a:pathLst>
                <a:path w="127925" h="353501">
                  <a:moveTo>
                    <a:pt x="19572" y="68189"/>
                  </a:moveTo>
                  <a:lnTo>
                    <a:pt x="11238" y="105668"/>
                  </a:lnTo>
                  <a:lnTo>
                    <a:pt x="12813" y="143635"/>
                  </a:lnTo>
                  <a:lnTo>
                    <a:pt x="18237" y="198386"/>
                  </a:lnTo>
                  <a:lnTo>
                    <a:pt x="27729" y="259943"/>
                  </a:lnTo>
                  <a:lnTo>
                    <a:pt x="29632" y="314297"/>
                  </a:lnTo>
                  <a:lnTo>
                    <a:pt x="24372" y="350510"/>
                  </a:lnTo>
                  <a:lnTo>
                    <a:pt x="22772" y="353500"/>
                  </a:lnTo>
                  <a:lnTo>
                    <a:pt x="21705" y="350813"/>
                  </a:lnTo>
                  <a:lnTo>
                    <a:pt x="18682" y="291931"/>
                  </a:lnTo>
                  <a:lnTo>
                    <a:pt x="12419" y="243537"/>
                  </a:lnTo>
                  <a:lnTo>
                    <a:pt x="6591" y="187791"/>
                  </a:lnTo>
                  <a:lnTo>
                    <a:pt x="110" y="137048"/>
                  </a:lnTo>
                  <a:lnTo>
                    <a:pt x="0" y="74729"/>
                  </a:lnTo>
                  <a:lnTo>
                    <a:pt x="8184" y="32822"/>
                  </a:lnTo>
                  <a:lnTo>
                    <a:pt x="18800" y="13086"/>
                  </a:lnTo>
                  <a:lnTo>
                    <a:pt x="27246" y="6888"/>
                  </a:lnTo>
                  <a:lnTo>
                    <a:pt x="49109" y="0"/>
                  </a:lnTo>
                  <a:lnTo>
                    <a:pt x="82136" y="1712"/>
                  </a:lnTo>
                  <a:lnTo>
                    <a:pt x="100410" y="9788"/>
                  </a:lnTo>
                  <a:lnTo>
                    <a:pt x="108559" y="15217"/>
                  </a:lnTo>
                  <a:lnTo>
                    <a:pt x="120733" y="30608"/>
                  </a:lnTo>
                  <a:lnTo>
                    <a:pt x="125617" y="39626"/>
                  </a:lnTo>
                  <a:lnTo>
                    <a:pt x="127924" y="59004"/>
                  </a:lnTo>
                  <a:lnTo>
                    <a:pt x="126902" y="69085"/>
                  </a:lnTo>
                  <a:lnTo>
                    <a:pt x="116407" y="86525"/>
                  </a:lnTo>
                  <a:lnTo>
                    <a:pt x="108695" y="94451"/>
                  </a:lnTo>
                  <a:lnTo>
                    <a:pt x="87648" y="103258"/>
                  </a:lnTo>
                  <a:lnTo>
                    <a:pt x="27020" y="109376"/>
                  </a:lnTo>
                  <a:lnTo>
                    <a:pt x="9043" y="1103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4611482" y="5022093"/>
              <a:ext cx="221099" cy="452726"/>
            </a:xfrm>
            <a:custGeom>
              <a:avLst/>
              <a:gdLst/>
              <a:ahLst/>
              <a:cxnLst/>
              <a:rect l="0" t="0" r="0" b="0"/>
              <a:pathLst>
                <a:path w="221099" h="452726">
                  <a:moveTo>
                    <a:pt x="0" y="0"/>
                  </a:moveTo>
                  <a:lnTo>
                    <a:pt x="3119" y="48931"/>
                  </a:lnTo>
                  <a:lnTo>
                    <a:pt x="11452" y="96777"/>
                  </a:lnTo>
                  <a:lnTo>
                    <a:pt x="24748" y="154167"/>
                  </a:lnTo>
                  <a:lnTo>
                    <a:pt x="31404" y="213770"/>
                  </a:lnTo>
                  <a:lnTo>
                    <a:pt x="39652" y="264885"/>
                  </a:lnTo>
                  <a:lnTo>
                    <a:pt x="49025" y="326387"/>
                  </a:lnTo>
                  <a:lnTo>
                    <a:pt x="51927" y="379720"/>
                  </a:lnTo>
                  <a:lnTo>
                    <a:pt x="52325" y="398052"/>
                  </a:lnTo>
                  <a:lnTo>
                    <a:pt x="53784" y="339285"/>
                  </a:lnTo>
                  <a:lnTo>
                    <a:pt x="62209" y="292251"/>
                  </a:lnTo>
                  <a:lnTo>
                    <a:pt x="72882" y="266760"/>
                  </a:lnTo>
                  <a:lnTo>
                    <a:pt x="91663" y="249971"/>
                  </a:lnTo>
                  <a:lnTo>
                    <a:pt x="103223" y="243856"/>
                  </a:lnTo>
                  <a:lnTo>
                    <a:pt x="125425" y="240182"/>
                  </a:lnTo>
                  <a:lnTo>
                    <a:pt x="145821" y="243618"/>
                  </a:lnTo>
                  <a:lnTo>
                    <a:pt x="162685" y="252944"/>
                  </a:lnTo>
                  <a:lnTo>
                    <a:pt x="185333" y="282527"/>
                  </a:lnTo>
                  <a:lnTo>
                    <a:pt x="209557" y="336683"/>
                  </a:lnTo>
                  <a:lnTo>
                    <a:pt x="215969" y="360207"/>
                  </a:lnTo>
                  <a:lnTo>
                    <a:pt x="220085" y="416730"/>
                  </a:lnTo>
                  <a:lnTo>
                    <a:pt x="221098" y="452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2795999" y="4538438"/>
              <a:ext cx="2391190" cy="1115172"/>
            </a:xfrm>
            <a:custGeom>
              <a:avLst/>
              <a:gdLst/>
              <a:ahLst/>
              <a:cxnLst/>
              <a:rect l="0" t="0" r="0" b="0"/>
              <a:pathLst>
                <a:path w="2391190" h="1115172">
                  <a:moveTo>
                    <a:pt x="1668083" y="83572"/>
                  </a:moveTo>
                  <a:lnTo>
                    <a:pt x="1615056" y="68918"/>
                  </a:lnTo>
                  <a:lnTo>
                    <a:pt x="1554414" y="51905"/>
                  </a:lnTo>
                  <a:lnTo>
                    <a:pt x="1492674" y="34428"/>
                  </a:lnTo>
                  <a:lnTo>
                    <a:pt x="1431339" y="22480"/>
                  </a:lnTo>
                  <a:lnTo>
                    <a:pt x="1369242" y="13576"/>
                  </a:lnTo>
                  <a:lnTo>
                    <a:pt x="1307583" y="10604"/>
                  </a:lnTo>
                  <a:lnTo>
                    <a:pt x="1256722" y="10089"/>
                  </a:lnTo>
                  <a:lnTo>
                    <a:pt x="1207727" y="6817"/>
                  </a:lnTo>
                  <a:lnTo>
                    <a:pt x="1157335" y="1558"/>
                  </a:lnTo>
                  <a:lnTo>
                    <a:pt x="1101070" y="0"/>
                  </a:lnTo>
                  <a:lnTo>
                    <a:pt x="1047354" y="2658"/>
                  </a:lnTo>
                  <a:lnTo>
                    <a:pt x="994394" y="7735"/>
                  </a:lnTo>
                  <a:lnTo>
                    <a:pt x="938537" y="12359"/>
                  </a:lnTo>
                  <a:lnTo>
                    <a:pt x="880653" y="21138"/>
                  </a:lnTo>
                  <a:lnTo>
                    <a:pt x="826458" y="28029"/>
                  </a:lnTo>
                  <a:lnTo>
                    <a:pt x="770236" y="36309"/>
                  </a:lnTo>
                  <a:lnTo>
                    <a:pt x="712243" y="50461"/>
                  </a:lnTo>
                  <a:lnTo>
                    <a:pt x="658015" y="62063"/>
                  </a:lnTo>
                  <a:lnTo>
                    <a:pt x="604903" y="76029"/>
                  </a:lnTo>
                  <a:lnTo>
                    <a:pt x="552121" y="94985"/>
                  </a:lnTo>
                  <a:lnTo>
                    <a:pt x="499438" y="112300"/>
                  </a:lnTo>
                  <a:lnTo>
                    <a:pt x="449903" y="131078"/>
                  </a:lnTo>
                  <a:lnTo>
                    <a:pt x="402470" y="155750"/>
                  </a:lnTo>
                  <a:lnTo>
                    <a:pt x="339630" y="185047"/>
                  </a:lnTo>
                  <a:lnTo>
                    <a:pt x="283326" y="220600"/>
                  </a:lnTo>
                  <a:lnTo>
                    <a:pt x="220749" y="264195"/>
                  </a:lnTo>
                  <a:lnTo>
                    <a:pt x="163246" y="315415"/>
                  </a:lnTo>
                  <a:lnTo>
                    <a:pt x="107735" y="370056"/>
                  </a:lnTo>
                  <a:lnTo>
                    <a:pt x="72920" y="410393"/>
                  </a:lnTo>
                  <a:lnTo>
                    <a:pt x="38358" y="473165"/>
                  </a:lnTo>
                  <a:lnTo>
                    <a:pt x="15860" y="534107"/>
                  </a:lnTo>
                  <a:lnTo>
                    <a:pt x="0" y="588652"/>
                  </a:lnTo>
                  <a:lnTo>
                    <a:pt x="6449" y="640356"/>
                  </a:lnTo>
                  <a:lnTo>
                    <a:pt x="18988" y="700352"/>
                  </a:lnTo>
                  <a:lnTo>
                    <a:pt x="49541" y="761639"/>
                  </a:lnTo>
                  <a:lnTo>
                    <a:pt x="86252" y="816899"/>
                  </a:lnTo>
                  <a:lnTo>
                    <a:pt x="112228" y="847946"/>
                  </a:lnTo>
                  <a:lnTo>
                    <a:pt x="173244" y="893897"/>
                  </a:lnTo>
                  <a:lnTo>
                    <a:pt x="226876" y="929313"/>
                  </a:lnTo>
                  <a:lnTo>
                    <a:pt x="279252" y="957428"/>
                  </a:lnTo>
                  <a:lnTo>
                    <a:pt x="334657" y="985512"/>
                  </a:lnTo>
                  <a:lnTo>
                    <a:pt x="397898" y="1005183"/>
                  </a:lnTo>
                  <a:lnTo>
                    <a:pt x="459782" y="1020334"/>
                  </a:lnTo>
                  <a:lnTo>
                    <a:pt x="510682" y="1031056"/>
                  </a:lnTo>
                  <a:lnTo>
                    <a:pt x="562809" y="1041641"/>
                  </a:lnTo>
                  <a:lnTo>
                    <a:pt x="615298" y="1052187"/>
                  </a:lnTo>
                  <a:lnTo>
                    <a:pt x="667895" y="1062720"/>
                  </a:lnTo>
                  <a:lnTo>
                    <a:pt x="720525" y="1070130"/>
                  </a:lnTo>
                  <a:lnTo>
                    <a:pt x="773163" y="1075446"/>
                  </a:lnTo>
                  <a:lnTo>
                    <a:pt x="825804" y="1084430"/>
                  </a:lnTo>
                  <a:lnTo>
                    <a:pt x="878446" y="1091381"/>
                  </a:lnTo>
                  <a:lnTo>
                    <a:pt x="931089" y="1093441"/>
                  </a:lnTo>
                  <a:lnTo>
                    <a:pt x="983731" y="1097171"/>
                  </a:lnTo>
                  <a:lnTo>
                    <a:pt x="1039493" y="1102565"/>
                  </a:lnTo>
                  <a:lnTo>
                    <a:pt x="1097349" y="1104164"/>
                  </a:lnTo>
                  <a:lnTo>
                    <a:pt x="1151537" y="1104637"/>
                  </a:lnTo>
                  <a:lnTo>
                    <a:pt x="1207757" y="1104777"/>
                  </a:lnTo>
                  <a:lnTo>
                    <a:pt x="1265748" y="1107938"/>
                  </a:lnTo>
                  <a:lnTo>
                    <a:pt x="1323095" y="1113165"/>
                  </a:lnTo>
                  <a:lnTo>
                    <a:pt x="1381421" y="1114713"/>
                  </a:lnTo>
                  <a:lnTo>
                    <a:pt x="1435747" y="1115171"/>
                  </a:lnTo>
                  <a:lnTo>
                    <a:pt x="1492009" y="1112188"/>
                  </a:lnTo>
                  <a:lnTo>
                    <a:pt x="1550013" y="1107015"/>
                  </a:lnTo>
                  <a:lnTo>
                    <a:pt x="1604244" y="1105482"/>
                  </a:lnTo>
                  <a:lnTo>
                    <a:pt x="1657357" y="1105027"/>
                  </a:lnTo>
                  <a:lnTo>
                    <a:pt x="1710139" y="1104893"/>
                  </a:lnTo>
                  <a:lnTo>
                    <a:pt x="1762823" y="1101734"/>
                  </a:lnTo>
                  <a:lnTo>
                    <a:pt x="1815478" y="1096508"/>
                  </a:lnTo>
                  <a:lnTo>
                    <a:pt x="1868124" y="1091840"/>
                  </a:lnTo>
                  <a:lnTo>
                    <a:pt x="1917648" y="1083048"/>
                  </a:lnTo>
                  <a:lnTo>
                    <a:pt x="1965077" y="1073034"/>
                  </a:lnTo>
                  <a:lnTo>
                    <a:pt x="2027916" y="1059170"/>
                  </a:lnTo>
                  <a:lnTo>
                    <a:pt x="2085389" y="1043997"/>
                  </a:lnTo>
                  <a:lnTo>
                    <a:pt x="2138682" y="1022802"/>
                  </a:lnTo>
                  <a:lnTo>
                    <a:pt x="2201325" y="994944"/>
                  </a:lnTo>
                  <a:lnTo>
                    <a:pt x="2257191" y="955213"/>
                  </a:lnTo>
                  <a:lnTo>
                    <a:pt x="2310257" y="912835"/>
                  </a:lnTo>
                  <a:lnTo>
                    <a:pt x="2329011" y="893161"/>
                  </a:lnTo>
                  <a:lnTo>
                    <a:pt x="2360299" y="835889"/>
                  </a:lnTo>
                  <a:lnTo>
                    <a:pt x="2383208" y="779084"/>
                  </a:lnTo>
                  <a:lnTo>
                    <a:pt x="2391189" y="743935"/>
                  </a:lnTo>
                  <a:lnTo>
                    <a:pt x="2390435" y="703885"/>
                  </a:lnTo>
                  <a:lnTo>
                    <a:pt x="2379699" y="648430"/>
                  </a:lnTo>
                  <a:lnTo>
                    <a:pt x="2359738" y="586722"/>
                  </a:lnTo>
                  <a:lnTo>
                    <a:pt x="2334251" y="532350"/>
                  </a:lnTo>
                  <a:lnTo>
                    <a:pt x="2299451" y="477719"/>
                  </a:lnTo>
                  <a:lnTo>
                    <a:pt x="2250428" y="415499"/>
                  </a:lnTo>
                  <a:lnTo>
                    <a:pt x="2191820" y="354923"/>
                  </a:lnTo>
                  <a:lnTo>
                    <a:pt x="2132236" y="306278"/>
                  </a:lnTo>
                  <a:lnTo>
                    <a:pt x="2081431" y="273562"/>
                  </a:lnTo>
                  <a:lnTo>
                    <a:pt x="2029333" y="236051"/>
                  </a:lnTo>
                  <a:lnTo>
                    <a:pt x="1971263" y="200891"/>
                  </a:lnTo>
                  <a:lnTo>
                    <a:pt x="1909603" y="168246"/>
                  </a:lnTo>
                  <a:lnTo>
                    <a:pt x="1846880" y="141936"/>
                  </a:lnTo>
                  <a:lnTo>
                    <a:pt x="1801750" y="126669"/>
                  </a:lnTo>
                  <a:lnTo>
                    <a:pt x="1754397" y="113255"/>
                  </a:lnTo>
                  <a:lnTo>
                    <a:pt x="1706055" y="103393"/>
                  </a:lnTo>
                  <a:lnTo>
                    <a:pt x="1657274" y="91992"/>
                  </a:lnTo>
                  <a:lnTo>
                    <a:pt x="1607127" y="82635"/>
                  </a:lnTo>
                  <a:lnTo>
                    <a:pt x="1553644" y="82376"/>
                  </a:lnTo>
                  <a:lnTo>
                    <a:pt x="1508037" y="89279"/>
                  </a:lnTo>
                  <a:lnTo>
                    <a:pt x="1452597" y="103201"/>
                  </a:lnTo>
                  <a:lnTo>
                    <a:pt x="1404871" y="1151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2884808" y="214837"/>
            <a:ext cx="2716353" cy="701143"/>
            <a:chOff x="2884808" y="214837"/>
            <a:chExt cx="2716353" cy="701143"/>
          </a:xfrm>
        </p:grpSpPr>
        <p:sp>
          <p:nvSpPr>
            <p:cNvPr id="2" name="Freeform 1"/>
            <p:cNvSpPr/>
            <p:nvPr/>
          </p:nvSpPr>
          <p:spPr>
            <a:xfrm>
              <a:off x="3221720" y="315854"/>
              <a:ext cx="10529" cy="600126"/>
            </a:xfrm>
            <a:custGeom>
              <a:avLst/>
              <a:gdLst/>
              <a:ahLst/>
              <a:cxnLst/>
              <a:rect l="0" t="0" r="0" b="0"/>
              <a:pathLst>
                <a:path w="10529" h="600126">
                  <a:moveTo>
                    <a:pt x="10528" y="0"/>
                  </a:moveTo>
                  <a:lnTo>
                    <a:pt x="1463" y="58617"/>
                  </a:lnTo>
                  <a:lnTo>
                    <a:pt x="433" y="110175"/>
                  </a:lnTo>
                  <a:lnTo>
                    <a:pt x="128" y="169905"/>
                  </a:lnTo>
                  <a:lnTo>
                    <a:pt x="5627" y="220878"/>
                  </a:lnTo>
                  <a:lnTo>
                    <a:pt x="9076" y="271206"/>
                  </a:lnTo>
                  <a:lnTo>
                    <a:pt x="10242" y="332209"/>
                  </a:lnTo>
                  <a:lnTo>
                    <a:pt x="10472" y="389319"/>
                  </a:lnTo>
                  <a:lnTo>
                    <a:pt x="10517" y="445660"/>
                  </a:lnTo>
                  <a:lnTo>
                    <a:pt x="10525" y="498985"/>
                  </a:lnTo>
                  <a:lnTo>
                    <a:pt x="3292" y="560736"/>
                  </a:lnTo>
                  <a:lnTo>
                    <a:pt x="0" y="60012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884808" y="214837"/>
              <a:ext cx="597132" cy="364231"/>
            </a:xfrm>
            <a:custGeom>
              <a:avLst/>
              <a:gdLst/>
              <a:ahLst/>
              <a:cxnLst/>
              <a:rect l="0" t="0" r="0" b="0"/>
              <a:pathLst>
                <a:path w="597132" h="364231">
                  <a:moveTo>
                    <a:pt x="0" y="216831"/>
                  </a:moveTo>
                  <a:lnTo>
                    <a:pt x="26364" y="156890"/>
                  </a:lnTo>
                  <a:lnTo>
                    <a:pt x="69178" y="100223"/>
                  </a:lnTo>
                  <a:lnTo>
                    <a:pt x="131105" y="53859"/>
                  </a:lnTo>
                  <a:lnTo>
                    <a:pt x="180185" y="31434"/>
                  </a:lnTo>
                  <a:lnTo>
                    <a:pt x="227043" y="13590"/>
                  </a:lnTo>
                  <a:lnTo>
                    <a:pt x="277972" y="1543"/>
                  </a:lnTo>
                  <a:lnTo>
                    <a:pt x="341344" y="0"/>
                  </a:lnTo>
                  <a:lnTo>
                    <a:pt x="399280" y="13842"/>
                  </a:lnTo>
                  <a:lnTo>
                    <a:pt x="452620" y="30901"/>
                  </a:lnTo>
                  <a:lnTo>
                    <a:pt x="508120" y="60521"/>
                  </a:lnTo>
                  <a:lnTo>
                    <a:pt x="560529" y="105531"/>
                  </a:lnTo>
                  <a:lnTo>
                    <a:pt x="581113" y="135110"/>
                  </a:lnTo>
                  <a:lnTo>
                    <a:pt x="593971" y="172990"/>
                  </a:lnTo>
                  <a:lnTo>
                    <a:pt x="597131" y="213850"/>
                  </a:lnTo>
                  <a:lnTo>
                    <a:pt x="590009" y="254422"/>
                  </a:lnTo>
                  <a:lnTo>
                    <a:pt x="573600" y="288020"/>
                  </a:lnTo>
                  <a:lnTo>
                    <a:pt x="560650" y="305403"/>
                  </a:lnTo>
                  <a:lnTo>
                    <a:pt x="529027" y="328342"/>
                  </a:lnTo>
                  <a:lnTo>
                    <a:pt x="471005" y="352673"/>
                  </a:lnTo>
                  <a:lnTo>
                    <a:pt x="433965" y="360806"/>
                  </a:lnTo>
                  <a:lnTo>
                    <a:pt x="400083" y="36423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425826" y="572847"/>
              <a:ext cx="259149" cy="299508"/>
            </a:xfrm>
            <a:custGeom>
              <a:avLst/>
              <a:gdLst/>
              <a:ahLst/>
              <a:cxnLst/>
              <a:rect l="0" t="0" r="0" b="0"/>
              <a:pathLst>
                <a:path w="259149" h="299508">
                  <a:moveTo>
                    <a:pt x="38049" y="153619"/>
                  </a:moveTo>
                  <a:lnTo>
                    <a:pt x="100330" y="136830"/>
                  </a:lnTo>
                  <a:lnTo>
                    <a:pt x="139431" y="131487"/>
                  </a:lnTo>
                  <a:lnTo>
                    <a:pt x="195463" y="109009"/>
                  </a:lnTo>
                  <a:lnTo>
                    <a:pt x="221821" y="92178"/>
                  </a:lnTo>
                  <a:lnTo>
                    <a:pt x="233979" y="76009"/>
                  </a:lnTo>
                  <a:lnTo>
                    <a:pt x="238859" y="66784"/>
                  </a:lnTo>
                  <a:lnTo>
                    <a:pt x="241162" y="47175"/>
                  </a:lnTo>
                  <a:lnTo>
                    <a:pt x="240138" y="37033"/>
                  </a:lnTo>
                  <a:lnTo>
                    <a:pt x="229642" y="19525"/>
                  </a:lnTo>
                  <a:lnTo>
                    <a:pt x="221930" y="11580"/>
                  </a:lnTo>
                  <a:lnTo>
                    <a:pt x="200882" y="2753"/>
                  </a:lnTo>
                  <a:lnTo>
                    <a:pt x="177100" y="0"/>
                  </a:lnTo>
                  <a:lnTo>
                    <a:pt x="154832" y="2676"/>
                  </a:lnTo>
                  <a:lnTo>
                    <a:pt x="111940" y="22331"/>
                  </a:lnTo>
                  <a:lnTo>
                    <a:pt x="49764" y="63724"/>
                  </a:lnTo>
                  <a:lnTo>
                    <a:pt x="10592" y="112145"/>
                  </a:lnTo>
                  <a:lnTo>
                    <a:pt x="2450" y="135966"/>
                  </a:lnTo>
                  <a:lnTo>
                    <a:pt x="0" y="163321"/>
                  </a:lnTo>
                  <a:lnTo>
                    <a:pt x="6368" y="209266"/>
                  </a:lnTo>
                  <a:lnTo>
                    <a:pt x="35451" y="268442"/>
                  </a:lnTo>
                  <a:lnTo>
                    <a:pt x="52102" y="283810"/>
                  </a:lnTo>
                  <a:lnTo>
                    <a:pt x="72371" y="293370"/>
                  </a:lnTo>
                  <a:lnTo>
                    <a:pt x="126631" y="299507"/>
                  </a:lnTo>
                  <a:lnTo>
                    <a:pt x="187738" y="295130"/>
                  </a:lnTo>
                  <a:lnTo>
                    <a:pt x="246509" y="274434"/>
                  </a:lnTo>
                  <a:lnTo>
                    <a:pt x="259148" y="26943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821844" y="589595"/>
              <a:ext cx="189514" cy="291247"/>
            </a:xfrm>
            <a:custGeom>
              <a:avLst/>
              <a:gdLst/>
              <a:ahLst/>
              <a:cxnLst/>
              <a:rect l="0" t="0" r="0" b="0"/>
              <a:pathLst>
                <a:path w="189514" h="291247">
                  <a:moveTo>
                    <a:pt x="0" y="94757"/>
                  </a:moveTo>
                  <a:lnTo>
                    <a:pt x="0" y="143688"/>
                  </a:lnTo>
                  <a:lnTo>
                    <a:pt x="5589" y="202818"/>
                  </a:lnTo>
                  <a:lnTo>
                    <a:pt x="16789" y="259558"/>
                  </a:lnTo>
                  <a:lnTo>
                    <a:pt x="19161" y="287715"/>
                  </a:lnTo>
                  <a:lnTo>
                    <a:pt x="18623" y="291246"/>
                  </a:lnTo>
                  <a:lnTo>
                    <a:pt x="6237" y="245703"/>
                  </a:lnTo>
                  <a:lnTo>
                    <a:pt x="1232" y="191167"/>
                  </a:lnTo>
                  <a:lnTo>
                    <a:pt x="3363" y="131522"/>
                  </a:lnTo>
                  <a:lnTo>
                    <a:pt x="20292" y="79662"/>
                  </a:lnTo>
                  <a:lnTo>
                    <a:pt x="47336" y="33933"/>
                  </a:lnTo>
                  <a:lnTo>
                    <a:pt x="65492" y="16642"/>
                  </a:lnTo>
                  <a:lnTo>
                    <a:pt x="88379" y="7396"/>
                  </a:lnTo>
                  <a:lnTo>
                    <a:pt x="141200" y="1461"/>
                  </a:lnTo>
                  <a:lnTo>
                    <a:pt x="189513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095585" y="652766"/>
              <a:ext cx="1" cy="242157"/>
            </a:xfrm>
            <a:custGeom>
              <a:avLst/>
              <a:gdLst/>
              <a:ahLst/>
              <a:cxnLst/>
              <a:rect l="0" t="0" r="0" b="0"/>
              <a:pathLst>
                <a:path w="1" h="242157">
                  <a:moveTo>
                    <a:pt x="0" y="0"/>
                  </a:moveTo>
                  <a:lnTo>
                    <a:pt x="0" y="57264"/>
                  </a:lnTo>
                  <a:lnTo>
                    <a:pt x="0" y="106655"/>
                  </a:lnTo>
                  <a:lnTo>
                    <a:pt x="0" y="158334"/>
                  </a:lnTo>
                  <a:lnTo>
                    <a:pt x="0" y="204451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074528" y="44219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221927" y="583603"/>
              <a:ext cx="357970" cy="311320"/>
            </a:xfrm>
            <a:custGeom>
              <a:avLst/>
              <a:gdLst/>
              <a:ahLst/>
              <a:cxnLst/>
              <a:rect l="0" t="0" r="0" b="0"/>
              <a:pathLst>
                <a:path w="357970" h="311320">
                  <a:moveTo>
                    <a:pt x="0" y="100749"/>
                  </a:moveTo>
                  <a:lnTo>
                    <a:pt x="3120" y="163227"/>
                  </a:lnTo>
                  <a:lnTo>
                    <a:pt x="9065" y="225524"/>
                  </a:lnTo>
                  <a:lnTo>
                    <a:pt x="16305" y="270325"/>
                  </a:lnTo>
                  <a:lnTo>
                    <a:pt x="15550" y="269952"/>
                  </a:lnTo>
                  <a:lnTo>
                    <a:pt x="13876" y="266193"/>
                  </a:lnTo>
                  <a:lnTo>
                    <a:pt x="11190" y="210898"/>
                  </a:lnTo>
                  <a:lnTo>
                    <a:pt x="10724" y="159772"/>
                  </a:lnTo>
                  <a:lnTo>
                    <a:pt x="11756" y="108749"/>
                  </a:lnTo>
                  <a:lnTo>
                    <a:pt x="20121" y="64645"/>
                  </a:lnTo>
                  <a:lnTo>
                    <a:pt x="30780" y="40249"/>
                  </a:lnTo>
                  <a:lnTo>
                    <a:pt x="40407" y="33509"/>
                  </a:lnTo>
                  <a:lnTo>
                    <a:pt x="66702" y="29141"/>
                  </a:lnTo>
                  <a:lnTo>
                    <a:pt x="78393" y="33123"/>
                  </a:lnTo>
                  <a:lnTo>
                    <a:pt x="97622" y="50026"/>
                  </a:lnTo>
                  <a:lnTo>
                    <a:pt x="127861" y="91769"/>
                  </a:lnTo>
                  <a:lnTo>
                    <a:pt x="141090" y="130324"/>
                  </a:lnTo>
                  <a:lnTo>
                    <a:pt x="144360" y="162024"/>
                  </a:lnTo>
                  <a:lnTo>
                    <a:pt x="143033" y="160316"/>
                  </a:lnTo>
                  <a:lnTo>
                    <a:pt x="140979" y="154499"/>
                  </a:lnTo>
                  <a:lnTo>
                    <a:pt x="148865" y="95464"/>
                  </a:lnTo>
                  <a:lnTo>
                    <a:pt x="161481" y="52780"/>
                  </a:lnTo>
                  <a:lnTo>
                    <a:pt x="186706" y="12505"/>
                  </a:lnTo>
                  <a:lnTo>
                    <a:pt x="206593" y="3038"/>
                  </a:lnTo>
                  <a:lnTo>
                    <a:pt x="229859" y="0"/>
                  </a:lnTo>
                  <a:lnTo>
                    <a:pt x="251899" y="2549"/>
                  </a:lnTo>
                  <a:lnTo>
                    <a:pt x="273392" y="16940"/>
                  </a:lnTo>
                  <a:lnTo>
                    <a:pt x="302103" y="51350"/>
                  </a:lnTo>
                  <a:lnTo>
                    <a:pt x="331592" y="111488"/>
                  </a:lnTo>
                  <a:lnTo>
                    <a:pt x="347083" y="164655"/>
                  </a:lnTo>
                  <a:lnTo>
                    <a:pt x="355819" y="220217"/>
                  </a:lnTo>
                  <a:lnTo>
                    <a:pt x="357544" y="273913"/>
                  </a:lnTo>
                  <a:lnTo>
                    <a:pt x="357969" y="31131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591495" y="571793"/>
              <a:ext cx="209500" cy="300238"/>
            </a:xfrm>
            <a:custGeom>
              <a:avLst/>
              <a:gdLst/>
              <a:ahLst/>
              <a:cxnLst/>
              <a:rect l="0" t="0" r="0" b="0"/>
              <a:pathLst>
                <a:path w="209500" h="300238">
                  <a:moveTo>
                    <a:pt x="30515" y="154673"/>
                  </a:moveTo>
                  <a:lnTo>
                    <a:pt x="84390" y="129479"/>
                  </a:lnTo>
                  <a:lnTo>
                    <a:pt x="145267" y="97387"/>
                  </a:lnTo>
                  <a:lnTo>
                    <a:pt x="161844" y="83979"/>
                  </a:lnTo>
                  <a:lnTo>
                    <a:pt x="178742" y="57687"/>
                  </a:lnTo>
                  <a:lnTo>
                    <a:pt x="181012" y="37869"/>
                  </a:lnTo>
                  <a:lnTo>
                    <a:pt x="179979" y="27670"/>
                  </a:lnTo>
                  <a:lnTo>
                    <a:pt x="175781" y="19702"/>
                  </a:lnTo>
                  <a:lnTo>
                    <a:pt x="161758" y="7728"/>
                  </a:lnTo>
                  <a:lnTo>
                    <a:pt x="128544" y="0"/>
                  </a:lnTo>
                  <a:lnTo>
                    <a:pt x="105669" y="4431"/>
                  </a:lnTo>
                  <a:lnTo>
                    <a:pt x="76179" y="20080"/>
                  </a:lnTo>
                  <a:lnTo>
                    <a:pt x="39665" y="51917"/>
                  </a:lnTo>
                  <a:lnTo>
                    <a:pt x="20228" y="81723"/>
                  </a:lnTo>
                  <a:lnTo>
                    <a:pt x="4350" y="131641"/>
                  </a:lnTo>
                  <a:lnTo>
                    <a:pt x="0" y="186561"/>
                  </a:lnTo>
                  <a:lnTo>
                    <a:pt x="1745" y="213299"/>
                  </a:lnTo>
                  <a:lnTo>
                    <a:pt x="21929" y="259060"/>
                  </a:lnTo>
                  <a:lnTo>
                    <a:pt x="36058" y="278276"/>
                  </a:lnTo>
                  <a:lnTo>
                    <a:pt x="54035" y="290716"/>
                  </a:lnTo>
                  <a:lnTo>
                    <a:pt x="95066" y="298707"/>
                  </a:lnTo>
                  <a:lnTo>
                    <a:pt x="152927" y="300237"/>
                  </a:lnTo>
                  <a:lnTo>
                    <a:pt x="209499" y="29154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927529" y="284269"/>
              <a:ext cx="10337" cy="579068"/>
            </a:xfrm>
            <a:custGeom>
              <a:avLst/>
              <a:gdLst/>
              <a:ahLst/>
              <a:cxnLst/>
              <a:rect l="0" t="0" r="0" b="0"/>
              <a:pathLst>
                <a:path w="10337" h="579068">
                  <a:moveTo>
                    <a:pt x="10336" y="0"/>
                  </a:moveTo>
                  <a:lnTo>
                    <a:pt x="2003" y="60384"/>
                  </a:lnTo>
                  <a:lnTo>
                    <a:pt x="458" y="111868"/>
                  </a:lnTo>
                  <a:lnTo>
                    <a:pt x="0" y="169237"/>
                  </a:lnTo>
                  <a:lnTo>
                    <a:pt x="1063" y="219106"/>
                  </a:lnTo>
                  <a:lnTo>
                    <a:pt x="5435" y="272465"/>
                  </a:lnTo>
                  <a:lnTo>
                    <a:pt x="8884" y="332764"/>
                  </a:lnTo>
                  <a:lnTo>
                    <a:pt x="9691" y="374453"/>
                  </a:lnTo>
                  <a:lnTo>
                    <a:pt x="10049" y="419107"/>
                  </a:lnTo>
                  <a:lnTo>
                    <a:pt x="10251" y="481369"/>
                  </a:lnTo>
                  <a:lnTo>
                    <a:pt x="10319" y="542395"/>
                  </a:lnTo>
                  <a:lnTo>
                    <a:pt x="10336" y="57906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737823" y="550774"/>
              <a:ext cx="326385" cy="26667"/>
            </a:xfrm>
            <a:custGeom>
              <a:avLst/>
              <a:gdLst/>
              <a:ahLst/>
              <a:cxnLst/>
              <a:rect l="0" t="0" r="0" b="0"/>
              <a:pathLst>
                <a:path w="326385" h="26667">
                  <a:moveTo>
                    <a:pt x="326384" y="7236"/>
                  </a:moveTo>
                  <a:lnTo>
                    <a:pt x="298828" y="0"/>
                  </a:lnTo>
                  <a:lnTo>
                    <a:pt x="245725" y="477"/>
                  </a:lnTo>
                  <a:lnTo>
                    <a:pt x="195158" y="11490"/>
                  </a:lnTo>
                  <a:lnTo>
                    <a:pt x="141279" y="17695"/>
                  </a:lnTo>
                  <a:lnTo>
                    <a:pt x="79220" y="26666"/>
                  </a:lnTo>
                  <a:lnTo>
                    <a:pt x="19690" y="19745"/>
                  </a:lnTo>
                  <a:lnTo>
                    <a:pt x="0" y="1776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065489" y="560905"/>
              <a:ext cx="278029" cy="302432"/>
            </a:xfrm>
            <a:custGeom>
              <a:avLst/>
              <a:gdLst/>
              <a:ahLst/>
              <a:cxnLst/>
              <a:rect l="0" t="0" r="0" b="0"/>
              <a:pathLst>
                <a:path w="278029" h="302432">
                  <a:moveTo>
                    <a:pt x="9246" y="133975"/>
                  </a:moveTo>
                  <a:lnTo>
                    <a:pt x="58178" y="133975"/>
                  </a:lnTo>
                  <a:lnTo>
                    <a:pt x="117308" y="139565"/>
                  </a:lnTo>
                  <a:lnTo>
                    <a:pt x="174048" y="142358"/>
                  </a:lnTo>
                  <a:lnTo>
                    <a:pt x="227197" y="132858"/>
                  </a:lnTo>
                  <a:lnTo>
                    <a:pt x="248833" y="125290"/>
                  </a:lnTo>
                  <a:lnTo>
                    <a:pt x="266248" y="114127"/>
                  </a:lnTo>
                  <a:lnTo>
                    <a:pt x="271828" y="105536"/>
                  </a:lnTo>
                  <a:lnTo>
                    <a:pt x="278028" y="83511"/>
                  </a:lnTo>
                  <a:lnTo>
                    <a:pt x="276171" y="72256"/>
                  </a:lnTo>
                  <a:lnTo>
                    <a:pt x="264750" y="50393"/>
                  </a:lnTo>
                  <a:lnTo>
                    <a:pt x="238589" y="23942"/>
                  </a:lnTo>
                  <a:lnTo>
                    <a:pt x="197433" y="6876"/>
                  </a:lnTo>
                  <a:lnTo>
                    <a:pt x="153783" y="0"/>
                  </a:lnTo>
                  <a:lnTo>
                    <a:pt x="128467" y="4631"/>
                  </a:lnTo>
                  <a:lnTo>
                    <a:pt x="83619" y="26667"/>
                  </a:lnTo>
                  <a:lnTo>
                    <a:pt x="42135" y="61956"/>
                  </a:lnTo>
                  <a:lnTo>
                    <a:pt x="13317" y="102722"/>
                  </a:lnTo>
                  <a:lnTo>
                    <a:pt x="5206" y="125934"/>
                  </a:lnTo>
                  <a:lnTo>
                    <a:pt x="0" y="185376"/>
                  </a:lnTo>
                  <a:lnTo>
                    <a:pt x="2217" y="225244"/>
                  </a:lnTo>
                  <a:lnTo>
                    <a:pt x="4560" y="236935"/>
                  </a:lnTo>
                  <a:lnTo>
                    <a:pt x="16522" y="256164"/>
                  </a:lnTo>
                  <a:lnTo>
                    <a:pt x="33537" y="271340"/>
                  </a:lnTo>
                  <a:lnTo>
                    <a:pt x="76176" y="290614"/>
                  </a:lnTo>
                  <a:lnTo>
                    <a:pt x="129312" y="300097"/>
                  </a:lnTo>
                  <a:lnTo>
                    <a:pt x="186379" y="302124"/>
                  </a:lnTo>
                  <a:lnTo>
                    <a:pt x="198759" y="30243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432704" y="526424"/>
              <a:ext cx="168457" cy="370083"/>
            </a:xfrm>
            <a:custGeom>
              <a:avLst/>
              <a:gdLst/>
              <a:ahLst/>
              <a:cxnLst/>
              <a:rect l="0" t="0" r="0" b="0"/>
              <a:pathLst>
                <a:path w="168457" h="370083">
                  <a:moveTo>
                    <a:pt x="0" y="136871"/>
                  </a:moveTo>
                  <a:lnTo>
                    <a:pt x="5590" y="198963"/>
                  </a:lnTo>
                  <a:lnTo>
                    <a:pt x="17959" y="258754"/>
                  </a:lnTo>
                  <a:lnTo>
                    <a:pt x="31667" y="320650"/>
                  </a:lnTo>
                  <a:lnTo>
                    <a:pt x="45640" y="367365"/>
                  </a:lnTo>
                  <a:lnTo>
                    <a:pt x="45634" y="370082"/>
                  </a:lnTo>
                  <a:lnTo>
                    <a:pt x="39389" y="360623"/>
                  </a:lnTo>
                  <a:lnTo>
                    <a:pt x="21161" y="306485"/>
                  </a:lnTo>
                  <a:lnTo>
                    <a:pt x="13679" y="270965"/>
                  </a:lnTo>
                  <a:lnTo>
                    <a:pt x="11151" y="211452"/>
                  </a:lnTo>
                  <a:lnTo>
                    <a:pt x="19057" y="152946"/>
                  </a:lnTo>
                  <a:lnTo>
                    <a:pt x="35004" y="106381"/>
                  </a:lnTo>
                  <a:lnTo>
                    <a:pt x="65926" y="63388"/>
                  </a:lnTo>
                  <a:lnTo>
                    <a:pt x="95573" y="37239"/>
                  </a:lnTo>
                  <a:lnTo>
                    <a:pt x="149601" y="11735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558010" y="1812888"/>
            <a:ext cx="6643483" cy="857133"/>
            <a:chOff x="558010" y="1812888"/>
            <a:chExt cx="6643483" cy="857133"/>
          </a:xfrm>
        </p:grpSpPr>
        <p:sp>
          <p:nvSpPr>
            <p:cNvPr id="15" name="Freeform 14"/>
            <p:cNvSpPr/>
            <p:nvPr/>
          </p:nvSpPr>
          <p:spPr>
            <a:xfrm>
              <a:off x="888856" y="1884601"/>
              <a:ext cx="6067" cy="515897"/>
            </a:xfrm>
            <a:custGeom>
              <a:avLst/>
              <a:gdLst/>
              <a:ahLst/>
              <a:cxnLst/>
              <a:rect l="0" t="0" r="0" b="0"/>
              <a:pathLst>
                <a:path w="6067" h="515897">
                  <a:moveTo>
                    <a:pt x="6066" y="0"/>
                  </a:moveTo>
                  <a:lnTo>
                    <a:pt x="0" y="34791"/>
                  </a:lnTo>
                  <a:lnTo>
                    <a:pt x="3749" y="81408"/>
                  </a:lnTo>
                  <a:lnTo>
                    <a:pt x="5379" y="140324"/>
                  </a:lnTo>
                  <a:lnTo>
                    <a:pt x="5761" y="185588"/>
                  </a:lnTo>
                  <a:lnTo>
                    <a:pt x="5975" y="240342"/>
                  </a:lnTo>
                  <a:lnTo>
                    <a:pt x="6039" y="302969"/>
                  </a:lnTo>
                  <a:lnTo>
                    <a:pt x="2934" y="346393"/>
                  </a:lnTo>
                  <a:lnTo>
                    <a:pt x="848" y="400942"/>
                  </a:lnTo>
                  <a:lnTo>
                    <a:pt x="5035" y="456404"/>
                  </a:lnTo>
                  <a:lnTo>
                    <a:pt x="6066" y="5158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58010" y="1842487"/>
              <a:ext cx="684353" cy="73700"/>
            </a:xfrm>
            <a:custGeom>
              <a:avLst/>
              <a:gdLst/>
              <a:ahLst/>
              <a:cxnLst/>
              <a:rect l="0" t="0" r="0" b="0"/>
              <a:pathLst>
                <a:path w="684353" h="73700">
                  <a:moveTo>
                    <a:pt x="684352" y="0"/>
                  </a:moveTo>
                  <a:lnTo>
                    <a:pt x="630208" y="8333"/>
                  </a:lnTo>
                  <a:lnTo>
                    <a:pt x="569672" y="15684"/>
                  </a:lnTo>
                  <a:lnTo>
                    <a:pt x="507523" y="25054"/>
                  </a:lnTo>
                  <a:lnTo>
                    <a:pt x="464212" y="31802"/>
                  </a:lnTo>
                  <a:lnTo>
                    <a:pt x="406606" y="39058"/>
                  </a:lnTo>
                  <a:lnTo>
                    <a:pt x="350808" y="47099"/>
                  </a:lnTo>
                  <a:lnTo>
                    <a:pt x="290351" y="51547"/>
                  </a:lnTo>
                  <a:lnTo>
                    <a:pt x="232135" y="55545"/>
                  </a:lnTo>
                  <a:lnTo>
                    <a:pt x="175575" y="61664"/>
                  </a:lnTo>
                  <a:lnTo>
                    <a:pt x="116623" y="62724"/>
                  </a:lnTo>
                  <a:lnTo>
                    <a:pt x="74059" y="66092"/>
                  </a:lnTo>
                  <a:lnTo>
                    <a:pt x="26233" y="71445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200248" y="1842487"/>
              <a:ext cx="221100" cy="547483"/>
            </a:xfrm>
            <a:custGeom>
              <a:avLst/>
              <a:gdLst/>
              <a:ahLst/>
              <a:cxnLst/>
              <a:rect l="0" t="0" r="0" b="0"/>
              <a:pathLst>
                <a:path w="221100" h="547483">
                  <a:moveTo>
                    <a:pt x="0" y="0"/>
                  </a:moveTo>
                  <a:lnTo>
                    <a:pt x="8333" y="37478"/>
                  </a:lnTo>
                  <a:lnTo>
                    <a:pt x="10095" y="94490"/>
                  </a:lnTo>
                  <a:lnTo>
                    <a:pt x="10400" y="150439"/>
                  </a:lnTo>
                  <a:lnTo>
                    <a:pt x="10491" y="211471"/>
                  </a:lnTo>
                  <a:lnTo>
                    <a:pt x="10512" y="256204"/>
                  </a:lnTo>
                  <a:lnTo>
                    <a:pt x="11691" y="302211"/>
                  </a:lnTo>
                  <a:lnTo>
                    <a:pt x="16115" y="346056"/>
                  </a:lnTo>
                  <a:lnTo>
                    <a:pt x="19593" y="404612"/>
                  </a:lnTo>
                  <a:lnTo>
                    <a:pt x="15034" y="459006"/>
                  </a:lnTo>
                  <a:lnTo>
                    <a:pt x="10249" y="513194"/>
                  </a:lnTo>
                  <a:lnTo>
                    <a:pt x="8002" y="514095"/>
                  </a:lnTo>
                  <a:lnTo>
                    <a:pt x="5335" y="511186"/>
                  </a:lnTo>
                  <a:lnTo>
                    <a:pt x="1581" y="484735"/>
                  </a:lnTo>
                  <a:lnTo>
                    <a:pt x="8718" y="432705"/>
                  </a:lnTo>
                  <a:lnTo>
                    <a:pt x="21393" y="373555"/>
                  </a:lnTo>
                  <a:lnTo>
                    <a:pt x="39819" y="317690"/>
                  </a:lnTo>
                  <a:lnTo>
                    <a:pt x="51233" y="300683"/>
                  </a:lnTo>
                  <a:lnTo>
                    <a:pt x="67224" y="288444"/>
                  </a:lnTo>
                  <a:lnTo>
                    <a:pt x="106086" y="271056"/>
                  </a:lnTo>
                  <a:lnTo>
                    <a:pt x="116347" y="271951"/>
                  </a:lnTo>
                  <a:lnTo>
                    <a:pt x="137108" y="282304"/>
                  </a:lnTo>
                  <a:lnTo>
                    <a:pt x="162937" y="302274"/>
                  </a:lnTo>
                  <a:lnTo>
                    <a:pt x="179819" y="328598"/>
                  </a:lnTo>
                  <a:lnTo>
                    <a:pt x="199689" y="382437"/>
                  </a:lnTo>
                  <a:lnTo>
                    <a:pt x="208421" y="435851"/>
                  </a:lnTo>
                  <a:lnTo>
                    <a:pt x="216211" y="491463"/>
                  </a:lnTo>
                  <a:lnTo>
                    <a:pt x="213931" y="528804"/>
                  </a:lnTo>
                  <a:lnTo>
                    <a:pt x="215151" y="535030"/>
                  </a:lnTo>
                  <a:lnTo>
                    <a:pt x="221099" y="5474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460123" y="2092677"/>
              <a:ext cx="224437" cy="271894"/>
            </a:xfrm>
            <a:custGeom>
              <a:avLst/>
              <a:gdLst/>
              <a:ahLst/>
              <a:cxnLst/>
              <a:rect l="0" t="0" r="0" b="0"/>
              <a:pathLst>
                <a:path w="224437" h="271894">
                  <a:moveTo>
                    <a:pt x="55980" y="128836"/>
                  </a:moveTo>
                  <a:lnTo>
                    <a:pt x="89602" y="114364"/>
                  </a:lnTo>
                  <a:lnTo>
                    <a:pt x="149387" y="103057"/>
                  </a:lnTo>
                  <a:lnTo>
                    <a:pt x="158026" y="97612"/>
                  </a:lnTo>
                  <a:lnTo>
                    <a:pt x="170744" y="82203"/>
                  </a:lnTo>
                  <a:lnTo>
                    <a:pt x="184481" y="53797"/>
                  </a:lnTo>
                  <a:lnTo>
                    <a:pt x="184931" y="43715"/>
                  </a:lnTo>
                  <a:lnTo>
                    <a:pt x="179192" y="23154"/>
                  </a:lnTo>
                  <a:lnTo>
                    <a:pt x="165723" y="8556"/>
                  </a:lnTo>
                  <a:lnTo>
                    <a:pt x="157218" y="3026"/>
                  </a:lnTo>
                  <a:lnTo>
                    <a:pt x="135290" y="0"/>
                  </a:lnTo>
                  <a:lnTo>
                    <a:pt x="111116" y="3725"/>
                  </a:lnTo>
                  <a:lnTo>
                    <a:pt x="78946" y="18976"/>
                  </a:lnTo>
                  <a:lnTo>
                    <a:pt x="54076" y="39483"/>
                  </a:lnTo>
                  <a:lnTo>
                    <a:pt x="11667" y="97724"/>
                  </a:lnTo>
                  <a:lnTo>
                    <a:pt x="1970" y="118518"/>
                  </a:lnTo>
                  <a:lnTo>
                    <a:pt x="0" y="139458"/>
                  </a:lnTo>
                  <a:lnTo>
                    <a:pt x="8267" y="181496"/>
                  </a:lnTo>
                  <a:lnTo>
                    <a:pt x="23386" y="213069"/>
                  </a:lnTo>
                  <a:lnTo>
                    <a:pt x="48272" y="239061"/>
                  </a:lnTo>
                  <a:lnTo>
                    <a:pt x="83462" y="261581"/>
                  </a:lnTo>
                  <a:lnTo>
                    <a:pt x="123524" y="271893"/>
                  </a:lnTo>
                  <a:lnTo>
                    <a:pt x="184631" y="267330"/>
                  </a:lnTo>
                  <a:lnTo>
                    <a:pt x="224436" y="2657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953800" y="1812888"/>
              <a:ext cx="225600" cy="593182"/>
            </a:xfrm>
            <a:custGeom>
              <a:avLst/>
              <a:gdLst/>
              <a:ahLst/>
              <a:cxnLst/>
              <a:rect l="0" t="0" r="0" b="0"/>
              <a:pathLst>
                <a:path w="225600" h="593182">
                  <a:moveTo>
                    <a:pt x="162427" y="440210"/>
                  </a:moveTo>
                  <a:lnTo>
                    <a:pt x="159308" y="397518"/>
                  </a:lnTo>
                  <a:lnTo>
                    <a:pt x="143299" y="346547"/>
                  </a:lnTo>
                  <a:lnTo>
                    <a:pt x="132089" y="329952"/>
                  </a:lnTo>
                  <a:lnTo>
                    <a:pt x="116189" y="317897"/>
                  </a:lnTo>
                  <a:lnTo>
                    <a:pt x="107035" y="313044"/>
                  </a:lnTo>
                  <a:lnTo>
                    <a:pt x="84386" y="310772"/>
                  </a:lnTo>
                  <a:lnTo>
                    <a:pt x="61062" y="314832"/>
                  </a:lnTo>
                  <a:lnTo>
                    <a:pt x="42897" y="324435"/>
                  </a:lnTo>
                  <a:lnTo>
                    <a:pt x="30144" y="342741"/>
                  </a:lnTo>
                  <a:lnTo>
                    <a:pt x="8614" y="406144"/>
                  </a:lnTo>
                  <a:lnTo>
                    <a:pt x="0" y="447534"/>
                  </a:lnTo>
                  <a:lnTo>
                    <a:pt x="6384" y="503441"/>
                  </a:lnTo>
                  <a:lnTo>
                    <a:pt x="23466" y="564004"/>
                  </a:lnTo>
                  <a:lnTo>
                    <a:pt x="34766" y="581407"/>
                  </a:lnTo>
                  <a:lnTo>
                    <a:pt x="43395" y="586984"/>
                  </a:lnTo>
                  <a:lnTo>
                    <a:pt x="65460" y="593181"/>
                  </a:lnTo>
                  <a:lnTo>
                    <a:pt x="87745" y="589695"/>
                  </a:lnTo>
                  <a:lnTo>
                    <a:pt x="98602" y="585490"/>
                  </a:lnTo>
                  <a:lnTo>
                    <a:pt x="113783" y="571460"/>
                  </a:lnTo>
                  <a:lnTo>
                    <a:pt x="138651" y="522678"/>
                  </a:lnTo>
                  <a:lnTo>
                    <a:pt x="159152" y="473744"/>
                  </a:lnTo>
                  <a:lnTo>
                    <a:pt x="177465" y="420448"/>
                  </a:lnTo>
                  <a:lnTo>
                    <a:pt x="188281" y="357770"/>
                  </a:lnTo>
                  <a:lnTo>
                    <a:pt x="200116" y="305816"/>
                  </a:lnTo>
                  <a:lnTo>
                    <a:pt x="203667" y="250493"/>
                  </a:lnTo>
                  <a:lnTo>
                    <a:pt x="204283" y="199164"/>
                  </a:lnTo>
                  <a:lnTo>
                    <a:pt x="203257" y="156434"/>
                  </a:lnTo>
                  <a:lnTo>
                    <a:pt x="196102" y="94085"/>
                  </a:lnTo>
                  <a:lnTo>
                    <a:pt x="187743" y="39217"/>
                  </a:lnTo>
                  <a:lnTo>
                    <a:pt x="185377" y="7747"/>
                  </a:lnTo>
                  <a:lnTo>
                    <a:pt x="182407" y="993"/>
                  </a:lnTo>
                  <a:lnTo>
                    <a:pt x="178087" y="0"/>
                  </a:lnTo>
                  <a:lnTo>
                    <a:pt x="172867" y="2847"/>
                  </a:lnTo>
                  <a:lnTo>
                    <a:pt x="170557" y="9424"/>
                  </a:lnTo>
                  <a:lnTo>
                    <a:pt x="172409" y="72248"/>
                  </a:lnTo>
                  <a:lnTo>
                    <a:pt x="172794" y="127633"/>
                  </a:lnTo>
                  <a:lnTo>
                    <a:pt x="178497" y="188497"/>
                  </a:lnTo>
                  <a:lnTo>
                    <a:pt x="182007" y="250985"/>
                  </a:lnTo>
                  <a:lnTo>
                    <a:pt x="183047" y="313953"/>
                  </a:lnTo>
                  <a:lnTo>
                    <a:pt x="183355" y="371475"/>
                  </a:lnTo>
                  <a:lnTo>
                    <a:pt x="189035" y="425563"/>
                  </a:lnTo>
                  <a:lnTo>
                    <a:pt x="201435" y="479431"/>
                  </a:lnTo>
                  <a:lnTo>
                    <a:pt x="215150" y="517627"/>
                  </a:lnTo>
                  <a:lnTo>
                    <a:pt x="225599" y="5349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258037" y="2137285"/>
              <a:ext cx="5590" cy="210570"/>
            </a:xfrm>
            <a:custGeom>
              <a:avLst/>
              <a:gdLst/>
              <a:ahLst/>
              <a:cxnLst/>
              <a:rect l="0" t="0" r="0" b="0"/>
              <a:pathLst>
                <a:path w="5590" h="210570">
                  <a:moveTo>
                    <a:pt x="5589" y="0"/>
                  </a:moveTo>
                  <a:lnTo>
                    <a:pt x="0" y="16767"/>
                  </a:lnTo>
                  <a:lnTo>
                    <a:pt x="4045" y="75445"/>
                  </a:lnTo>
                  <a:lnTo>
                    <a:pt x="5284" y="130196"/>
                  </a:lnTo>
                  <a:lnTo>
                    <a:pt x="5529" y="188627"/>
                  </a:lnTo>
                  <a:lnTo>
                    <a:pt x="5589" y="2105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274155" y="201094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359929" y="2095171"/>
              <a:ext cx="194053" cy="248971"/>
            </a:xfrm>
            <a:custGeom>
              <a:avLst/>
              <a:gdLst/>
              <a:ahLst/>
              <a:cxnLst/>
              <a:rect l="0" t="0" r="0" b="0"/>
              <a:pathLst>
                <a:path w="194053" h="248971">
                  <a:moveTo>
                    <a:pt x="145853" y="0"/>
                  </a:moveTo>
                  <a:lnTo>
                    <a:pt x="96922" y="0"/>
                  </a:lnTo>
                  <a:lnTo>
                    <a:pt x="67954" y="2339"/>
                  </a:lnTo>
                  <a:lnTo>
                    <a:pt x="20761" y="22905"/>
                  </a:lnTo>
                  <a:lnTo>
                    <a:pt x="9816" y="29308"/>
                  </a:lnTo>
                  <a:lnTo>
                    <a:pt x="3689" y="37086"/>
                  </a:lnTo>
                  <a:lnTo>
                    <a:pt x="774" y="45781"/>
                  </a:lnTo>
                  <a:lnTo>
                    <a:pt x="0" y="55087"/>
                  </a:lnTo>
                  <a:lnTo>
                    <a:pt x="2994" y="62461"/>
                  </a:lnTo>
                  <a:lnTo>
                    <a:pt x="15680" y="73774"/>
                  </a:lnTo>
                  <a:lnTo>
                    <a:pt x="70840" y="94304"/>
                  </a:lnTo>
                  <a:lnTo>
                    <a:pt x="131858" y="113414"/>
                  </a:lnTo>
                  <a:lnTo>
                    <a:pt x="173634" y="137783"/>
                  </a:lnTo>
                  <a:lnTo>
                    <a:pt x="181921" y="144497"/>
                  </a:lnTo>
                  <a:lnTo>
                    <a:pt x="191129" y="164437"/>
                  </a:lnTo>
                  <a:lnTo>
                    <a:pt x="194052" y="188896"/>
                  </a:lnTo>
                  <a:lnTo>
                    <a:pt x="191451" y="215365"/>
                  </a:lnTo>
                  <a:lnTo>
                    <a:pt x="186780" y="225465"/>
                  </a:lnTo>
                  <a:lnTo>
                    <a:pt x="172232" y="239806"/>
                  </a:lnTo>
                  <a:lnTo>
                    <a:pt x="150948" y="246960"/>
                  </a:lnTo>
                  <a:lnTo>
                    <a:pt x="127060" y="248970"/>
                  </a:lnTo>
                  <a:lnTo>
                    <a:pt x="66862" y="237694"/>
                  </a:lnTo>
                  <a:lnTo>
                    <a:pt x="40568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685474" y="1821430"/>
              <a:ext cx="20350" cy="515897"/>
            </a:xfrm>
            <a:custGeom>
              <a:avLst/>
              <a:gdLst/>
              <a:ahLst/>
              <a:cxnLst/>
              <a:rect l="0" t="0" r="0" b="0"/>
              <a:pathLst>
                <a:path w="20350" h="515897">
                  <a:moveTo>
                    <a:pt x="20349" y="0"/>
                  </a:moveTo>
                  <a:lnTo>
                    <a:pt x="12016" y="37478"/>
                  </a:lnTo>
                  <a:lnTo>
                    <a:pt x="4665" y="100080"/>
                  </a:lnTo>
                  <a:lnTo>
                    <a:pt x="1680" y="142356"/>
                  </a:lnTo>
                  <a:lnTo>
                    <a:pt x="0" y="202836"/>
                  </a:lnTo>
                  <a:lnTo>
                    <a:pt x="5021" y="265194"/>
                  </a:lnTo>
                  <a:lnTo>
                    <a:pt x="8873" y="326081"/>
                  </a:lnTo>
                  <a:lnTo>
                    <a:pt x="10710" y="385435"/>
                  </a:lnTo>
                  <a:lnTo>
                    <a:pt x="18099" y="442423"/>
                  </a:lnTo>
                  <a:lnTo>
                    <a:pt x="19683" y="481258"/>
                  </a:lnTo>
                  <a:lnTo>
                    <a:pt x="20349" y="5158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547896" y="2056178"/>
              <a:ext cx="294799" cy="17937"/>
            </a:xfrm>
            <a:custGeom>
              <a:avLst/>
              <a:gdLst/>
              <a:ahLst/>
              <a:cxnLst/>
              <a:rect l="0" t="0" r="0" b="0"/>
              <a:pathLst>
                <a:path w="294799" h="17937">
                  <a:moveTo>
                    <a:pt x="294798" y="17936"/>
                  </a:moveTo>
                  <a:lnTo>
                    <a:pt x="261176" y="3464"/>
                  </a:lnTo>
                  <a:lnTo>
                    <a:pt x="221795" y="0"/>
                  </a:lnTo>
                  <a:lnTo>
                    <a:pt x="173602" y="5862"/>
                  </a:lnTo>
                  <a:lnTo>
                    <a:pt x="121108" y="13838"/>
                  </a:lnTo>
                  <a:lnTo>
                    <a:pt x="63960" y="16722"/>
                  </a:lnTo>
                  <a:lnTo>
                    <a:pt x="14021" y="17696"/>
                  </a:lnTo>
                  <a:lnTo>
                    <a:pt x="0" y="179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860422" y="2131369"/>
              <a:ext cx="234957" cy="227041"/>
            </a:xfrm>
            <a:custGeom>
              <a:avLst/>
              <a:gdLst/>
              <a:ahLst/>
              <a:cxnLst/>
              <a:rect l="0" t="0" r="0" b="0"/>
              <a:pathLst>
                <a:path w="234957" h="227041">
                  <a:moveTo>
                    <a:pt x="161256" y="79615"/>
                  </a:moveTo>
                  <a:lnTo>
                    <a:pt x="146602" y="35652"/>
                  </a:lnTo>
                  <a:lnTo>
                    <a:pt x="133686" y="18742"/>
                  </a:lnTo>
                  <a:lnTo>
                    <a:pt x="125329" y="10957"/>
                  </a:lnTo>
                  <a:lnTo>
                    <a:pt x="103565" y="2307"/>
                  </a:lnTo>
                  <a:lnTo>
                    <a:pt x="91210" y="0"/>
                  </a:lnTo>
                  <a:lnTo>
                    <a:pt x="71243" y="3677"/>
                  </a:lnTo>
                  <a:lnTo>
                    <a:pt x="46848" y="18900"/>
                  </a:lnTo>
                  <a:lnTo>
                    <a:pt x="17644" y="50594"/>
                  </a:lnTo>
                  <a:lnTo>
                    <a:pt x="1981" y="85964"/>
                  </a:lnTo>
                  <a:lnTo>
                    <a:pt x="0" y="109343"/>
                  </a:lnTo>
                  <a:lnTo>
                    <a:pt x="5230" y="170834"/>
                  </a:lnTo>
                  <a:lnTo>
                    <a:pt x="20010" y="203739"/>
                  </a:lnTo>
                  <a:lnTo>
                    <a:pt x="32579" y="220959"/>
                  </a:lnTo>
                  <a:lnTo>
                    <a:pt x="40377" y="225317"/>
                  </a:lnTo>
                  <a:lnTo>
                    <a:pt x="58399" y="227040"/>
                  </a:lnTo>
                  <a:lnTo>
                    <a:pt x="78107" y="217667"/>
                  </a:lnTo>
                  <a:lnTo>
                    <a:pt x="105814" y="192659"/>
                  </a:lnTo>
                  <a:lnTo>
                    <a:pt x="125722" y="163022"/>
                  </a:lnTo>
                  <a:lnTo>
                    <a:pt x="145528" y="109923"/>
                  </a:lnTo>
                  <a:lnTo>
                    <a:pt x="148017" y="79366"/>
                  </a:lnTo>
                  <a:lnTo>
                    <a:pt x="146581" y="79449"/>
                  </a:lnTo>
                  <a:lnTo>
                    <a:pt x="144454" y="83014"/>
                  </a:lnTo>
                  <a:lnTo>
                    <a:pt x="148329" y="96333"/>
                  </a:lnTo>
                  <a:lnTo>
                    <a:pt x="174694" y="153858"/>
                  </a:lnTo>
                  <a:lnTo>
                    <a:pt x="207263" y="203689"/>
                  </a:lnTo>
                  <a:lnTo>
                    <a:pt x="234956" y="2270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137492" y="2114632"/>
              <a:ext cx="200042" cy="264809"/>
            </a:xfrm>
            <a:custGeom>
              <a:avLst/>
              <a:gdLst/>
              <a:ahLst/>
              <a:cxnLst/>
              <a:rect l="0" t="0" r="0" b="0"/>
              <a:pathLst>
                <a:path w="200042" h="264809">
                  <a:moveTo>
                    <a:pt x="0" y="75295"/>
                  </a:moveTo>
                  <a:lnTo>
                    <a:pt x="0" y="133912"/>
                  </a:lnTo>
                  <a:lnTo>
                    <a:pt x="11452" y="193628"/>
                  </a:lnTo>
                  <a:lnTo>
                    <a:pt x="14654" y="206826"/>
                  </a:lnTo>
                  <a:lnTo>
                    <a:pt x="16788" y="209776"/>
                  </a:lnTo>
                  <a:lnTo>
                    <a:pt x="18211" y="205893"/>
                  </a:lnTo>
                  <a:lnTo>
                    <a:pt x="18622" y="187151"/>
                  </a:lnTo>
                  <a:lnTo>
                    <a:pt x="15593" y="136991"/>
                  </a:lnTo>
                  <a:lnTo>
                    <a:pt x="19977" y="82023"/>
                  </a:lnTo>
                  <a:lnTo>
                    <a:pt x="26326" y="45703"/>
                  </a:lnTo>
                  <a:lnTo>
                    <a:pt x="41206" y="18304"/>
                  </a:lnTo>
                  <a:lnTo>
                    <a:pt x="56918" y="5902"/>
                  </a:lnTo>
                  <a:lnTo>
                    <a:pt x="66021" y="957"/>
                  </a:lnTo>
                  <a:lnTo>
                    <a:pt x="75600" y="0"/>
                  </a:lnTo>
                  <a:lnTo>
                    <a:pt x="95601" y="5176"/>
                  </a:lnTo>
                  <a:lnTo>
                    <a:pt x="113069" y="18395"/>
                  </a:lnTo>
                  <a:lnTo>
                    <a:pt x="150547" y="66762"/>
                  </a:lnTo>
                  <a:lnTo>
                    <a:pt x="175793" y="118497"/>
                  </a:lnTo>
                  <a:lnTo>
                    <a:pt x="185447" y="159845"/>
                  </a:lnTo>
                  <a:lnTo>
                    <a:pt x="196213" y="221350"/>
                  </a:lnTo>
                  <a:lnTo>
                    <a:pt x="200041" y="2648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414007" y="2138748"/>
              <a:ext cx="123569" cy="219636"/>
            </a:xfrm>
            <a:custGeom>
              <a:avLst/>
              <a:gdLst/>
              <a:ahLst/>
              <a:cxnLst/>
              <a:rect l="0" t="0" r="0" b="0"/>
              <a:pathLst>
                <a:path w="123569" h="219636">
                  <a:moveTo>
                    <a:pt x="123568" y="9065"/>
                  </a:moveTo>
                  <a:lnTo>
                    <a:pt x="86090" y="732"/>
                  </a:lnTo>
                  <a:lnTo>
                    <a:pt x="74016" y="0"/>
                  </a:lnTo>
                  <a:lnTo>
                    <a:pt x="54362" y="5426"/>
                  </a:lnTo>
                  <a:lnTo>
                    <a:pt x="37828" y="16806"/>
                  </a:lnTo>
                  <a:lnTo>
                    <a:pt x="22680" y="33563"/>
                  </a:lnTo>
                  <a:lnTo>
                    <a:pt x="6588" y="68316"/>
                  </a:lnTo>
                  <a:lnTo>
                    <a:pt x="0" y="108249"/>
                  </a:lnTo>
                  <a:lnTo>
                    <a:pt x="3637" y="144128"/>
                  </a:lnTo>
                  <a:lnTo>
                    <a:pt x="12163" y="163070"/>
                  </a:lnTo>
                  <a:lnTo>
                    <a:pt x="36701" y="194294"/>
                  </a:lnTo>
                  <a:lnTo>
                    <a:pt x="62735" y="210307"/>
                  </a:lnTo>
                  <a:lnTo>
                    <a:pt x="123568" y="2196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614189" y="2134681"/>
              <a:ext cx="165542" cy="226953"/>
            </a:xfrm>
            <a:custGeom>
              <a:avLst/>
              <a:gdLst/>
              <a:ahLst/>
              <a:cxnLst/>
              <a:rect l="0" t="0" r="0" b="0"/>
              <a:pathLst>
                <a:path w="165542" h="226953">
                  <a:moveTo>
                    <a:pt x="18142" y="107889"/>
                  </a:moveTo>
                  <a:lnTo>
                    <a:pt x="72017" y="89930"/>
                  </a:lnTo>
                  <a:lnTo>
                    <a:pt x="123589" y="72740"/>
                  </a:lnTo>
                  <a:lnTo>
                    <a:pt x="138317" y="59511"/>
                  </a:lnTo>
                  <a:lnTo>
                    <a:pt x="143882" y="51071"/>
                  </a:lnTo>
                  <a:lnTo>
                    <a:pt x="146946" y="32333"/>
                  </a:lnTo>
                  <a:lnTo>
                    <a:pt x="146126" y="22423"/>
                  </a:lnTo>
                  <a:lnTo>
                    <a:pt x="140899" y="14647"/>
                  </a:lnTo>
                  <a:lnTo>
                    <a:pt x="122613" y="2887"/>
                  </a:lnTo>
                  <a:lnTo>
                    <a:pt x="98889" y="0"/>
                  </a:lnTo>
                  <a:lnTo>
                    <a:pt x="73917" y="3786"/>
                  </a:lnTo>
                  <a:lnTo>
                    <a:pt x="51120" y="13268"/>
                  </a:lnTo>
                  <a:lnTo>
                    <a:pt x="32409" y="31520"/>
                  </a:lnTo>
                  <a:lnTo>
                    <a:pt x="6922" y="75776"/>
                  </a:lnTo>
                  <a:lnTo>
                    <a:pt x="0" y="118911"/>
                  </a:lnTo>
                  <a:lnTo>
                    <a:pt x="4620" y="145543"/>
                  </a:lnTo>
                  <a:lnTo>
                    <a:pt x="20375" y="177147"/>
                  </a:lnTo>
                  <a:lnTo>
                    <a:pt x="46659" y="208787"/>
                  </a:lnTo>
                  <a:lnTo>
                    <a:pt x="78584" y="224872"/>
                  </a:lnTo>
                  <a:lnTo>
                    <a:pt x="104277" y="226952"/>
                  </a:lnTo>
                  <a:lnTo>
                    <a:pt x="165541" y="2237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085871" y="2115582"/>
              <a:ext cx="283457" cy="274242"/>
            </a:xfrm>
            <a:custGeom>
              <a:avLst/>
              <a:gdLst/>
              <a:ahLst/>
              <a:cxnLst/>
              <a:rect l="0" t="0" r="0" b="0"/>
              <a:pathLst>
                <a:path w="283457" h="274242">
                  <a:moveTo>
                    <a:pt x="188699" y="95402"/>
                  </a:moveTo>
                  <a:lnTo>
                    <a:pt x="169571" y="42697"/>
                  </a:lnTo>
                  <a:lnTo>
                    <a:pt x="150926" y="19214"/>
                  </a:lnTo>
                  <a:lnTo>
                    <a:pt x="133307" y="4609"/>
                  </a:lnTo>
                  <a:lnTo>
                    <a:pt x="123695" y="948"/>
                  </a:lnTo>
                  <a:lnTo>
                    <a:pt x="103656" y="0"/>
                  </a:lnTo>
                  <a:lnTo>
                    <a:pt x="72644" y="11633"/>
                  </a:lnTo>
                  <a:lnTo>
                    <a:pt x="46818" y="35486"/>
                  </a:lnTo>
                  <a:lnTo>
                    <a:pt x="18300" y="83394"/>
                  </a:lnTo>
                  <a:lnTo>
                    <a:pt x="3308" y="137917"/>
                  </a:lnTo>
                  <a:lnTo>
                    <a:pt x="0" y="199336"/>
                  </a:lnTo>
                  <a:lnTo>
                    <a:pt x="5787" y="226993"/>
                  </a:lnTo>
                  <a:lnTo>
                    <a:pt x="22199" y="259174"/>
                  </a:lnTo>
                  <a:lnTo>
                    <a:pt x="28566" y="267754"/>
                  </a:lnTo>
                  <a:lnTo>
                    <a:pt x="36320" y="272305"/>
                  </a:lnTo>
                  <a:lnTo>
                    <a:pt x="54295" y="274241"/>
                  </a:lnTo>
                  <a:lnTo>
                    <a:pt x="84145" y="263165"/>
                  </a:lnTo>
                  <a:lnTo>
                    <a:pt x="109627" y="239476"/>
                  </a:lnTo>
                  <a:lnTo>
                    <a:pt x="143220" y="189721"/>
                  </a:lnTo>
                  <a:lnTo>
                    <a:pt x="159958" y="142369"/>
                  </a:lnTo>
                  <a:lnTo>
                    <a:pt x="166124" y="97314"/>
                  </a:lnTo>
                  <a:lnTo>
                    <a:pt x="166631" y="99016"/>
                  </a:lnTo>
                  <a:lnTo>
                    <a:pt x="170673" y="157619"/>
                  </a:lnTo>
                  <a:lnTo>
                    <a:pt x="177178" y="178036"/>
                  </a:lnTo>
                  <a:lnTo>
                    <a:pt x="207040" y="217562"/>
                  </a:lnTo>
                  <a:lnTo>
                    <a:pt x="233128" y="239092"/>
                  </a:lnTo>
                  <a:lnTo>
                    <a:pt x="252899" y="247002"/>
                  </a:lnTo>
                  <a:lnTo>
                    <a:pt x="283456" y="2533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379855" y="2126756"/>
              <a:ext cx="115814" cy="244443"/>
            </a:xfrm>
            <a:custGeom>
              <a:avLst/>
              <a:gdLst/>
              <a:ahLst/>
              <a:cxnLst/>
              <a:rect l="0" t="0" r="0" b="0"/>
              <a:pathLst>
                <a:path w="115814" h="244443">
                  <a:moveTo>
                    <a:pt x="0" y="94757"/>
                  </a:moveTo>
                  <a:lnTo>
                    <a:pt x="8333" y="132234"/>
                  </a:lnTo>
                  <a:lnTo>
                    <a:pt x="11892" y="155867"/>
                  </a:lnTo>
                  <a:lnTo>
                    <a:pt x="34119" y="210299"/>
                  </a:lnTo>
                  <a:lnTo>
                    <a:pt x="46600" y="244442"/>
                  </a:lnTo>
                  <a:lnTo>
                    <a:pt x="34256" y="191312"/>
                  </a:lnTo>
                  <a:lnTo>
                    <a:pt x="23026" y="131518"/>
                  </a:lnTo>
                  <a:lnTo>
                    <a:pt x="23785" y="78015"/>
                  </a:lnTo>
                  <a:lnTo>
                    <a:pt x="37983" y="44563"/>
                  </a:lnTo>
                  <a:lnTo>
                    <a:pt x="50416" y="27215"/>
                  </a:lnTo>
                  <a:lnTo>
                    <a:pt x="66861" y="14825"/>
                  </a:lnTo>
                  <a:lnTo>
                    <a:pt x="92730" y="4393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531499" y="2158342"/>
              <a:ext cx="140260" cy="223787"/>
            </a:xfrm>
            <a:custGeom>
              <a:avLst/>
              <a:gdLst/>
              <a:ahLst/>
              <a:cxnLst/>
              <a:rect l="0" t="0" r="0" b="0"/>
              <a:pathLst>
                <a:path w="140260" h="223787">
                  <a:moveTo>
                    <a:pt x="79983" y="0"/>
                  </a:moveTo>
                  <a:lnTo>
                    <a:pt x="63215" y="5589"/>
                  </a:lnTo>
                  <a:lnTo>
                    <a:pt x="36020" y="25832"/>
                  </a:lnTo>
                  <a:lnTo>
                    <a:pt x="11324" y="54057"/>
                  </a:lnTo>
                  <a:lnTo>
                    <a:pt x="2675" y="77447"/>
                  </a:lnTo>
                  <a:lnTo>
                    <a:pt x="0" y="104611"/>
                  </a:lnTo>
                  <a:lnTo>
                    <a:pt x="7815" y="163470"/>
                  </a:lnTo>
                  <a:lnTo>
                    <a:pt x="15153" y="186127"/>
                  </a:lnTo>
                  <a:lnTo>
                    <a:pt x="26213" y="203995"/>
                  </a:lnTo>
                  <a:lnTo>
                    <a:pt x="45166" y="216616"/>
                  </a:lnTo>
                  <a:lnTo>
                    <a:pt x="68018" y="223786"/>
                  </a:lnTo>
                  <a:lnTo>
                    <a:pt x="89873" y="223072"/>
                  </a:lnTo>
                  <a:lnTo>
                    <a:pt x="108165" y="212617"/>
                  </a:lnTo>
                  <a:lnTo>
                    <a:pt x="122924" y="195102"/>
                  </a:lnTo>
                  <a:lnTo>
                    <a:pt x="133383" y="171720"/>
                  </a:lnTo>
                  <a:lnTo>
                    <a:pt x="140259" y="126659"/>
                  </a:lnTo>
                  <a:lnTo>
                    <a:pt x="136707" y="87441"/>
                  </a:lnTo>
                  <a:lnTo>
                    <a:pt x="128200" y="67718"/>
                  </a:lnTo>
                  <a:lnTo>
                    <a:pt x="95777" y="22609"/>
                  </a:lnTo>
                  <a:lnTo>
                    <a:pt x="70234" y="7219"/>
                  </a:lnTo>
                  <a:lnTo>
                    <a:pt x="4839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706239" y="2189927"/>
              <a:ext cx="149571" cy="216264"/>
            </a:xfrm>
            <a:custGeom>
              <a:avLst/>
              <a:gdLst/>
              <a:ahLst/>
              <a:cxnLst/>
              <a:rect l="0" t="0" r="0" b="0"/>
              <a:pathLst>
                <a:path w="149571" h="216264">
                  <a:moveTo>
                    <a:pt x="0" y="0"/>
                  </a:moveTo>
                  <a:lnTo>
                    <a:pt x="3119" y="48931"/>
                  </a:lnTo>
                  <a:lnTo>
                    <a:pt x="9065" y="108061"/>
                  </a:lnTo>
                  <a:lnTo>
                    <a:pt x="30121" y="167435"/>
                  </a:lnTo>
                  <a:lnTo>
                    <a:pt x="39123" y="187889"/>
                  </a:lnTo>
                  <a:lnTo>
                    <a:pt x="50923" y="204779"/>
                  </a:lnTo>
                  <a:lnTo>
                    <a:pt x="70205" y="213846"/>
                  </a:lnTo>
                  <a:lnTo>
                    <a:pt x="81898" y="216263"/>
                  </a:lnTo>
                  <a:lnTo>
                    <a:pt x="92033" y="214365"/>
                  </a:lnTo>
                  <a:lnTo>
                    <a:pt x="109534" y="202898"/>
                  </a:lnTo>
                  <a:lnTo>
                    <a:pt x="132540" y="171122"/>
                  </a:lnTo>
                  <a:lnTo>
                    <a:pt x="148585" y="132071"/>
                  </a:lnTo>
                  <a:lnTo>
                    <a:pt x="149570" y="90865"/>
                  </a:lnTo>
                  <a:lnTo>
                    <a:pt x="139422" y="37359"/>
                  </a:lnTo>
                  <a:lnTo>
                    <a:pt x="12634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895751" y="2175396"/>
              <a:ext cx="189514" cy="225102"/>
            </a:xfrm>
            <a:custGeom>
              <a:avLst/>
              <a:gdLst/>
              <a:ahLst/>
              <a:cxnLst/>
              <a:rect l="0" t="0" r="0" b="0"/>
              <a:pathLst>
                <a:path w="189514" h="225102">
                  <a:moveTo>
                    <a:pt x="0" y="56645"/>
                  </a:moveTo>
                  <a:lnTo>
                    <a:pt x="17958" y="110520"/>
                  </a:lnTo>
                  <a:lnTo>
                    <a:pt x="38641" y="172567"/>
                  </a:lnTo>
                  <a:lnTo>
                    <a:pt x="45640" y="193564"/>
                  </a:lnTo>
                  <a:lnTo>
                    <a:pt x="45634" y="197057"/>
                  </a:lnTo>
                  <a:lnTo>
                    <a:pt x="43291" y="195877"/>
                  </a:lnTo>
                  <a:lnTo>
                    <a:pt x="35618" y="185206"/>
                  </a:lnTo>
                  <a:lnTo>
                    <a:pt x="25891" y="158298"/>
                  </a:lnTo>
                  <a:lnTo>
                    <a:pt x="22012" y="104757"/>
                  </a:lnTo>
                  <a:lnTo>
                    <a:pt x="23821" y="74519"/>
                  </a:lnTo>
                  <a:lnTo>
                    <a:pt x="44832" y="15498"/>
                  </a:lnTo>
                  <a:lnTo>
                    <a:pt x="52115" y="8157"/>
                  </a:lnTo>
                  <a:lnTo>
                    <a:pt x="72685" y="0"/>
                  </a:lnTo>
                  <a:lnTo>
                    <a:pt x="94306" y="2614"/>
                  </a:lnTo>
                  <a:lnTo>
                    <a:pt x="123089" y="17239"/>
                  </a:lnTo>
                  <a:lnTo>
                    <a:pt x="137764" y="30942"/>
                  </a:lnTo>
                  <a:lnTo>
                    <a:pt x="164409" y="88747"/>
                  </a:lnTo>
                  <a:lnTo>
                    <a:pt x="182423" y="140941"/>
                  </a:lnTo>
                  <a:lnTo>
                    <a:pt x="188579" y="198738"/>
                  </a:lnTo>
                  <a:lnTo>
                    <a:pt x="189513" y="2251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149507" y="1963980"/>
              <a:ext cx="188442" cy="481974"/>
            </a:xfrm>
            <a:custGeom>
              <a:avLst/>
              <a:gdLst/>
              <a:ahLst/>
              <a:cxnLst/>
              <a:rect l="0" t="0" r="0" b="0"/>
              <a:pathLst>
                <a:path w="188442" h="481974">
                  <a:moveTo>
                    <a:pt x="104213" y="362818"/>
                  </a:moveTo>
                  <a:lnTo>
                    <a:pt x="98624" y="304201"/>
                  </a:lnTo>
                  <a:lnTo>
                    <a:pt x="89559" y="269411"/>
                  </a:lnTo>
                  <a:lnTo>
                    <a:pt x="83915" y="260772"/>
                  </a:lnTo>
                  <a:lnTo>
                    <a:pt x="68286" y="248054"/>
                  </a:lnTo>
                  <a:lnTo>
                    <a:pt x="59204" y="246534"/>
                  </a:lnTo>
                  <a:lnTo>
                    <a:pt x="39756" y="251084"/>
                  </a:lnTo>
                  <a:lnTo>
                    <a:pt x="31996" y="256743"/>
                  </a:lnTo>
                  <a:lnTo>
                    <a:pt x="20254" y="272390"/>
                  </a:lnTo>
                  <a:lnTo>
                    <a:pt x="7067" y="300929"/>
                  </a:lnTo>
                  <a:lnTo>
                    <a:pt x="0" y="363911"/>
                  </a:lnTo>
                  <a:lnTo>
                    <a:pt x="4729" y="424775"/>
                  </a:lnTo>
                  <a:lnTo>
                    <a:pt x="19234" y="464623"/>
                  </a:lnTo>
                  <a:lnTo>
                    <a:pt x="27673" y="472802"/>
                  </a:lnTo>
                  <a:lnTo>
                    <a:pt x="49528" y="481890"/>
                  </a:lnTo>
                  <a:lnTo>
                    <a:pt x="59568" y="481973"/>
                  </a:lnTo>
                  <a:lnTo>
                    <a:pt x="76961" y="475827"/>
                  </a:lnTo>
                  <a:lnTo>
                    <a:pt x="92491" y="459057"/>
                  </a:lnTo>
                  <a:lnTo>
                    <a:pt x="111268" y="423308"/>
                  </a:lnTo>
                  <a:lnTo>
                    <a:pt x="133683" y="369307"/>
                  </a:lnTo>
                  <a:lnTo>
                    <a:pt x="151065" y="319646"/>
                  </a:lnTo>
                  <a:lnTo>
                    <a:pt x="158831" y="262176"/>
                  </a:lnTo>
                  <a:lnTo>
                    <a:pt x="165694" y="199568"/>
                  </a:lnTo>
                  <a:lnTo>
                    <a:pt x="161294" y="140142"/>
                  </a:lnTo>
                  <a:lnTo>
                    <a:pt x="158170" y="83670"/>
                  </a:lnTo>
                  <a:lnTo>
                    <a:pt x="148710" y="28997"/>
                  </a:lnTo>
                  <a:lnTo>
                    <a:pt x="142317" y="6222"/>
                  </a:lnTo>
                  <a:lnTo>
                    <a:pt x="137804" y="1085"/>
                  </a:lnTo>
                  <a:lnTo>
                    <a:pt x="132457" y="0"/>
                  </a:lnTo>
                  <a:lnTo>
                    <a:pt x="126551" y="1616"/>
                  </a:lnTo>
                  <a:lnTo>
                    <a:pt x="122615" y="7373"/>
                  </a:lnTo>
                  <a:lnTo>
                    <a:pt x="117074" y="39002"/>
                  </a:lnTo>
                  <a:lnTo>
                    <a:pt x="118322" y="101499"/>
                  </a:lnTo>
                  <a:lnTo>
                    <a:pt x="123211" y="155928"/>
                  </a:lnTo>
                  <a:lnTo>
                    <a:pt x="127779" y="210270"/>
                  </a:lnTo>
                  <a:lnTo>
                    <a:pt x="136542" y="259127"/>
                  </a:lnTo>
                  <a:lnTo>
                    <a:pt x="149983" y="316859"/>
                  </a:lnTo>
                  <a:lnTo>
                    <a:pt x="167403" y="372840"/>
                  </a:lnTo>
                  <a:lnTo>
                    <a:pt x="174411" y="390669"/>
                  </a:lnTo>
                  <a:lnTo>
                    <a:pt x="188441" y="4049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584237" y="2181729"/>
              <a:ext cx="238023" cy="218769"/>
            </a:xfrm>
            <a:custGeom>
              <a:avLst/>
              <a:gdLst/>
              <a:ahLst/>
              <a:cxnLst/>
              <a:rect l="0" t="0" r="0" b="0"/>
              <a:pathLst>
                <a:path w="238023" h="218769">
                  <a:moveTo>
                    <a:pt x="132737" y="29255"/>
                  </a:moveTo>
                  <a:lnTo>
                    <a:pt x="114757" y="13614"/>
                  </a:lnTo>
                  <a:lnTo>
                    <a:pt x="97839" y="5536"/>
                  </a:lnTo>
                  <a:lnTo>
                    <a:pt x="62995" y="0"/>
                  </a:lnTo>
                  <a:lnTo>
                    <a:pt x="52318" y="2733"/>
                  </a:lnTo>
                  <a:lnTo>
                    <a:pt x="26111" y="22176"/>
                  </a:lnTo>
                  <a:lnTo>
                    <a:pt x="10869" y="36248"/>
                  </a:lnTo>
                  <a:lnTo>
                    <a:pt x="2534" y="56539"/>
                  </a:lnTo>
                  <a:lnTo>
                    <a:pt x="0" y="81156"/>
                  </a:lnTo>
                  <a:lnTo>
                    <a:pt x="10911" y="143353"/>
                  </a:lnTo>
                  <a:lnTo>
                    <a:pt x="25311" y="185674"/>
                  </a:lnTo>
                  <a:lnTo>
                    <a:pt x="36639" y="202500"/>
                  </a:lnTo>
                  <a:lnTo>
                    <a:pt x="44105" y="206753"/>
                  </a:lnTo>
                  <a:lnTo>
                    <a:pt x="61760" y="208359"/>
                  </a:lnTo>
                  <a:lnTo>
                    <a:pt x="70211" y="204809"/>
                  </a:lnTo>
                  <a:lnTo>
                    <a:pt x="93284" y="183047"/>
                  </a:lnTo>
                  <a:lnTo>
                    <a:pt x="107793" y="164287"/>
                  </a:lnTo>
                  <a:lnTo>
                    <a:pt x="115802" y="141132"/>
                  </a:lnTo>
                  <a:lnTo>
                    <a:pt x="122535" y="82549"/>
                  </a:lnTo>
                  <a:lnTo>
                    <a:pt x="124766" y="82332"/>
                  </a:lnTo>
                  <a:lnTo>
                    <a:pt x="130364" y="91449"/>
                  </a:lnTo>
                  <a:lnTo>
                    <a:pt x="151554" y="145907"/>
                  </a:lnTo>
                  <a:lnTo>
                    <a:pt x="170418" y="175733"/>
                  </a:lnTo>
                  <a:lnTo>
                    <a:pt x="197714" y="198738"/>
                  </a:lnTo>
                  <a:lnTo>
                    <a:pt x="238022" y="2187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070349" y="1857800"/>
              <a:ext cx="130937" cy="521641"/>
            </a:xfrm>
            <a:custGeom>
              <a:avLst/>
              <a:gdLst/>
              <a:ahLst/>
              <a:cxnLst/>
              <a:rect l="0" t="0" r="0" b="0"/>
              <a:pathLst>
                <a:path w="130937" h="521641">
                  <a:moveTo>
                    <a:pt x="88822" y="521640"/>
                  </a:moveTo>
                  <a:lnTo>
                    <a:pt x="88822" y="472709"/>
                  </a:lnTo>
                  <a:lnTo>
                    <a:pt x="83233" y="413579"/>
                  </a:lnTo>
                  <a:lnTo>
                    <a:pt x="74168" y="365360"/>
                  </a:lnTo>
                  <a:lnTo>
                    <a:pt x="64073" y="314028"/>
                  </a:lnTo>
                  <a:lnTo>
                    <a:pt x="49012" y="258752"/>
                  </a:lnTo>
                  <a:lnTo>
                    <a:pt x="32443" y="210821"/>
                  </a:lnTo>
                  <a:lnTo>
                    <a:pt x="15771" y="148461"/>
                  </a:lnTo>
                  <a:lnTo>
                    <a:pt x="0" y="90742"/>
                  </a:lnTo>
                  <a:lnTo>
                    <a:pt x="1772" y="69257"/>
                  </a:lnTo>
                  <a:lnTo>
                    <a:pt x="14936" y="37431"/>
                  </a:lnTo>
                  <a:lnTo>
                    <a:pt x="33367" y="19437"/>
                  </a:lnTo>
                  <a:lnTo>
                    <a:pt x="57156" y="5980"/>
                  </a:lnTo>
                  <a:lnTo>
                    <a:pt x="83327" y="0"/>
                  </a:lnTo>
                  <a:lnTo>
                    <a:pt x="104317" y="461"/>
                  </a:lnTo>
                  <a:lnTo>
                    <a:pt x="130936" y="57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043358" y="2126756"/>
              <a:ext cx="168457" cy="42115"/>
            </a:xfrm>
            <a:custGeom>
              <a:avLst/>
              <a:gdLst/>
              <a:ahLst/>
              <a:cxnLst/>
              <a:rect l="0" t="0" r="0" b="0"/>
              <a:pathLst>
                <a:path w="168457" h="42115">
                  <a:moveTo>
                    <a:pt x="168456" y="0"/>
                  </a:moveTo>
                  <a:lnTo>
                    <a:pt x="107345" y="17958"/>
                  </a:lnTo>
                  <a:lnTo>
                    <a:pt x="57339" y="3166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285513" y="2200455"/>
              <a:ext cx="31586" cy="200043"/>
            </a:xfrm>
            <a:custGeom>
              <a:avLst/>
              <a:gdLst/>
              <a:ahLst/>
              <a:cxnLst/>
              <a:rect l="0" t="0" r="0" b="0"/>
              <a:pathLst>
                <a:path w="31586" h="200043">
                  <a:moveTo>
                    <a:pt x="0" y="0"/>
                  </a:moveTo>
                  <a:lnTo>
                    <a:pt x="17958" y="56215"/>
                  </a:lnTo>
                  <a:lnTo>
                    <a:pt x="28546" y="117906"/>
                  </a:lnTo>
                  <a:lnTo>
                    <a:pt x="30685" y="162837"/>
                  </a:lnTo>
                  <a:lnTo>
                    <a:pt x="31585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306570" y="2095171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380269" y="2193225"/>
              <a:ext cx="218040" cy="476796"/>
            </a:xfrm>
            <a:custGeom>
              <a:avLst/>
              <a:gdLst/>
              <a:ahLst/>
              <a:cxnLst/>
              <a:rect l="0" t="0" r="0" b="0"/>
              <a:pathLst>
                <a:path w="218040" h="476796">
                  <a:moveTo>
                    <a:pt x="126342" y="133573"/>
                  </a:moveTo>
                  <a:lnTo>
                    <a:pt x="149196" y="79698"/>
                  </a:lnTo>
                  <a:lnTo>
                    <a:pt x="148978" y="59325"/>
                  </a:lnTo>
                  <a:lnTo>
                    <a:pt x="136689" y="28125"/>
                  </a:lnTo>
                  <a:lnTo>
                    <a:pt x="121582" y="13398"/>
                  </a:lnTo>
                  <a:lnTo>
                    <a:pt x="102000" y="4122"/>
                  </a:lnTo>
                  <a:lnTo>
                    <a:pt x="77698" y="0"/>
                  </a:lnTo>
                  <a:lnTo>
                    <a:pt x="67007" y="2410"/>
                  </a:lnTo>
                  <a:lnTo>
                    <a:pt x="48888" y="14447"/>
                  </a:lnTo>
                  <a:lnTo>
                    <a:pt x="36156" y="34614"/>
                  </a:lnTo>
                  <a:lnTo>
                    <a:pt x="27768" y="59175"/>
                  </a:lnTo>
                  <a:lnTo>
                    <a:pt x="24040" y="85689"/>
                  </a:lnTo>
                  <a:lnTo>
                    <a:pt x="28621" y="109951"/>
                  </a:lnTo>
                  <a:lnTo>
                    <a:pt x="50628" y="154123"/>
                  </a:lnTo>
                  <a:lnTo>
                    <a:pt x="59488" y="161311"/>
                  </a:lnTo>
                  <a:lnTo>
                    <a:pt x="81811" y="169297"/>
                  </a:lnTo>
                  <a:lnTo>
                    <a:pt x="115098" y="168204"/>
                  </a:lnTo>
                  <a:lnTo>
                    <a:pt x="133433" y="157153"/>
                  </a:lnTo>
                  <a:lnTo>
                    <a:pt x="164267" y="127052"/>
                  </a:lnTo>
                  <a:lnTo>
                    <a:pt x="169173" y="126886"/>
                  </a:lnTo>
                  <a:lnTo>
                    <a:pt x="172444" y="131455"/>
                  </a:lnTo>
                  <a:lnTo>
                    <a:pt x="185358" y="187539"/>
                  </a:lnTo>
                  <a:lnTo>
                    <a:pt x="189452" y="238860"/>
                  </a:lnTo>
                  <a:lnTo>
                    <a:pt x="200723" y="295660"/>
                  </a:lnTo>
                  <a:lnTo>
                    <a:pt x="210772" y="345375"/>
                  </a:lnTo>
                  <a:lnTo>
                    <a:pt x="218039" y="394031"/>
                  </a:lnTo>
                  <a:lnTo>
                    <a:pt x="217399" y="421297"/>
                  </a:lnTo>
                  <a:lnTo>
                    <a:pt x="209316" y="441214"/>
                  </a:lnTo>
                  <a:lnTo>
                    <a:pt x="191612" y="465581"/>
                  </a:lnTo>
                  <a:lnTo>
                    <a:pt x="168998" y="474155"/>
                  </a:lnTo>
                  <a:lnTo>
                    <a:pt x="140621" y="476795"/>
                  </a:lnTo>
                  <a:lnTo>
                    <a:pt x="87395" y="468958"/>
                  </a:lnTo>
                  <a:lnTo>
                    <a:pt x="27107" y="445500"/>
                  </a:lnTo>
                  <a:lnTo>
                    <a:pt x="0" y="4283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594132" y="2179399"/>
              <a:ext cx="162568" cy="214713"/>
            </a:xfrm>
            <a:custGeom>
              <a:avLst/>
              <a:gdLst/>
              <a:ahLst/>
              <a:cxnLst/>
              <a:rect l="0" t="0" r="0" b="0"/>
              <a:pathLst>
                <a:path w="162568" h="214713">
                  <a:moveTo>
                    <a:pt x="7236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14751" y="143636"/>
                  </a:lnTo>
                  <a:lnTo>
                    <a:pt x="31510" y="188769"/>
                  </a:lnTo>
                  <a:lnTo>
                    <a:pt x="37457" y="199545"/>
                  </a:lnTo>
                  <a:lnTo>
                    <a:pt x="46100" y="206730"/>
                  </a:lnTo>
                  <a:lnTo>
                    <a:pt x="68183" y="214712"/>
                  </a:lnTo>
                  <a:lnTo>
                    <a:pt x="78283" y="214501"/>
                  </a:lnTo>
                  <a:lnTo>
                    <a:pt x="95744" y="208027"/>
                  </a:lnTo>
                  <a:lnTo>
                    <a:pt x="118728" y="191229"/>
                  </a:lnTo>
                  <a:lnTo>
                    <a:pt x="134767" y="165845"/>
                  </a:lnTo>
                  <a:lnTo>
                    <a:pt x="157941" y="105055"/>
                  </a:lnTo>
                  <a:lnTo>
                    <a:pt x="162567" y="48654"/>
                  </a:lnTo>
                  <a:lnTo>
                    <a:pt x="15463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843523" y="2147813"/>
              <a:ext cx="105286" cy="223376"/>
            </a:xfrm>
            <a:custGeom>
              <a:avLst/>
              <a:gdLst/>
              <a:ahLst/>
              <a:cxnLst/>
              <a:rect l="0" t="0" r="0" b="0"/>
              <a:pathLst>
                <a:path w="105286" h="223376">
                  <a:moveTo>
                    <a:pt x="0" y="94757"/>
                  </a:moveTo>
                  <a:lnTo>
                    <a:pt x="14654" y="156849"/>
                  </a:lnTo>
                  <a:lnTo>
                    <a:pt x="31667" y="210428"/>
                  </a:lnTo>
                  <a:lnTo>
                    <a:pt x="36302" y="223375"/>
                  </a:lnTo>
                  <a:lnTo>
                    <a:pt x="20511" y="167460"/>
                  </a:lnTo>
                  <a:lnTo>
                    <a:pt x="4607" y="106107"/>
                  </a:lnTo>
                  <a:lnTo>
                    <a:pt x="2048" y="74455"/>
                  </a:lnTo>
                  <a:lnTo>
                    <a:pt x="7150" y="50249"/>
                  </a:lnTo>
                  <a:lnTo>
                    <a:pt x="18386" y="31691"/>
                  </a:lnTo>
                  <a:lnTo>
                    <a:pt x="35078" y="15645"/>
                  </a:lnTo>
                  <a:lnTo>
                    <a:pt x="57314" y="6953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021745" y="2153821"/>
              <a:ext cx="179748" cy="246677"/>
            </a:xfrm>
            <a:custGeom>
              <a:avLst/>
              <a:gdLst/>
              <a:ahLst/>
              <a:cxnLst/>
              <a:rect l="0" t="0" r="0" b="0"/>
              <a:pathLst>
                <a:path w="179748" h="246677">
                  <a:moveTo>
                    <a:pt x="762" y="99277"/>
                  </a:moveTo>
                  <a:lnTo>
                    <a:pt x="28319" y="106513"/>
                  </a:lnTo>
                  <a:lnTo>
                    <a:pt x="70278" y="106490"/>
                  </a:lnTo>
                  <a:lnTo>
                    <a:pt x="123852" y="89827"/>
                  </a:lnTo>
                  <a:lnTo>
                    <a:pt x="145546" y="81039"/>
                  </a:lnTo>
                  <a:lnTo>
                    <a:pt x="162987" y="69334"/>
                  </a:lnTo>
                  <a:lnTo>
                    <a:pt x="167404" y="61768"/>
                  </a:lnTo>
                  <a:lnTo>
                    <a:pt x="169192" y="44002"/>
                  </a:lnTo>
                  <a:lnTo>
                    <a:pt x="158033" y="14269"/>
                  </a:lnTo>
                  <a:lnTo>
                    <a:pt x="150063" y="7510"/>
                  </a:lnTo>
                  <a:lnTo>
                    <a:pt x="128730" y="0"/>
                  </a:lnTo>
                  <a:lnTo>
                    <a:pt x="106770" y="2901"/>
                  </a:lnTo>
                  <a:lnTo>
                    <a:pt x="77796" y="17689"/>
                  </a:lnTo>
                  <a:lnTo>
                    <a:pt x="47044" y="43647"/>
                  </a:lnTo>
                  <a:lnTo>
                    <a:pt x="11378" y="101194"/>
                  </a:lnTo>
                  <a:lnTo>
                    <a:pt x="801" y="127035"/>
                  </a:lnTo>
                  <a:lnTo>
                    <a:pt x="0" y="150218"/>
                  </a:lnTo>
                  <a:lnTo>
                    <a:pt x="6126" y="183001"/>
                  </a:lnTo>
                  <a:lnTo>
                    <a:pt x="26528" y="214941"/>
                  </a:lnTo>
                  <a:lnTo>
                    <a:pt x="48089" y="229842"/>
                  </a:lnTo>
                  <a:lnTo>
                    <a:pt x="73269" y="239194"/>
                  </a:lnTo>
                  <a:lnTo>
                    <a:pt x="130681" y="245198"/>
                  </a:lnTo>
                  <a:lnTo>
                    <a:pt x="179747" y="2466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684352" y="3014357"/>
            <a:ext cx="2968400" cy="535786"/>
            <a:chOff x="684352" y="3014357"/>
            <a:chExt cx="2968400" cy="535786"/>
          </a:xfrm>
        </p:grpSpPr>
        <p:sp>
          <p:nvSpPr>
            <p:cNvPr id="45" name="Freeform 44"/>
            <p:cNvSpPr/>
            <p:nvPr/>
          </p:nvSpPr>
          <p:spPr>
            <a:xfrm>
              <a:off x="873865" y="3105906"/>
              <a:ext cx="52643" cy="421141"/>
            </a:xfrm>
            <a:custGeom>
              <a:avLst/>
              <a:gdLst/>
              <a:ahLst/>
              <a:cxnLst/>
              <a:rect l="0" t="0" r="0" b="0"/>
              <a:pathLst>
                <a:path w="52643" h="421141">
                  <a:moveTo>
                    <a:pt x="0" y="0"/>
                  </a:moveTo>
                  <a:lnTo>
                    <a:pt x="0" y="54145"/>
                  </a:lnTo>
                  <a:lnTo>
                    <a:pt x="0" y="114681"/>
                  </a:lnTo>
                  <a:lnTo>
                    <a:pt x="8405" y="168492"/>
                  </a:lnTo>
                  <a:lnTo>
                    <a:pt x="21331" y="226782"/>
                  </a:lnTo>
                  <a:lnTo>
                    <a:pt x="29560" y="278373"/>
                  </a:lnTo>
                  <a:lnTo>
                    <a:pt x="38421" y="340860"/>
                  </a:lnTo>
                  <a:lnTo>
                    <a:pt x="44504" y="393238"/>
                  </a:lnTo>
                  <a:lnTo>
                    <a:pt x="52642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84352" y="3014357"/>
              <a:ext cx="446201" cy="323177"/>
            </a:xfrm>
            <a:custGeom>
              <a:avLst/>
              <a:gdLst/>
              <a:ahLst/>
              <a:cxnLst/>
              <a:rect l="0" t="0" r="0" b="0"/>
              <a:pathLst>
                <a:path w="446201" h="323177">
                  <a:moveTo>
                    <a:pt x="0" y="175777"/>
                  </a:moveTo>
                  <a:lnTo>
                    <a:pt x="0" y="153421"/>
                  </a:lnTo>
                  <a:lnTo>
                    <a:pt x="11178" y="122750"/>
                  </a:lnTo>
                  <a:lnTo>
                    <a:pt x="49498" y="65519"/>
                  </a:lnTo>
                  <a:lnTo>
                    <a:pt x="85686" y="36971"/>
                  </a:lnTo>
                  <a:lnTo>
                    <a:pt x="148697" y="11277"/>
                  </a:lnTo>
                  <a:lnTo>
                    <a:pt x="207230" y="0"/>
                  </a:lnTo>
                  <a:lnTo>
                    <a:pt x="268922" y="3016"/>
                  </a:lnTo>
                  <a:lnTo>
                    <a:pt x="328868" y="21327"/>
                  </a:lnTo>
                  <a:lnTo>
                    <a:pt x="362994" y="39937"/>
                  </a:lnTo>
                  <a:lnTo>
                    <a:pt x="417308" y="88100"/>
                  </a:lnTo>
                  <a:lnTo>
                    <a:pt x="437237" y="124533"/>
                  </a:lnTo>
                  <a:lnTo>
                    <a:pt x="445062" y="144813"/>
                  </a:lnTo>
                  <a:lnTo>
                    <a:pt x="446200" y="165525"/>
                  </a:lnTo>
                  <a:lnTo>
                    <a:pt x="437398" y="218596"/>
                  </a:lnTo>
                  <a:lnTo>
                    <a:pt x="424856" y="245111"/>
                  </a:lnTo>
                  <a:lnTo>
                    <a:pt x="398064" y="276649"/>
                  </a:lnTo>
                  <a:lnTo>
                    <a:pt x="367899" y="297692"/>
                  </a:lnTo>
                  <a:lnTo>
                    <a:pt x="326265" y="315283"/>
                  </a:lnTo>
                  <a:lnTo>
                    <a:pt x="271631" y="322137"/>
                  </a:lnTo>
                  <a:lnTo>
                    <a:pt x="252684" y="3231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400290" y="3221720"/>
              <a:ext cx="221099" cy="21058"/>
            </a:xfrm>
            <a:custGeom>
              <a:avLst/>
              <a:gdLst/>
              <a:ahLst/>
              <a:cxnLst/>
              <a:rect l="0" t="0" r="0" b="0"/>
              <a:pathLst>
                <a:path w="221099" h="21058">
                  <a:moveTo>
                    <a:pt x="221098" y="0"/>
                  </a:moveTo>
                  <a:lnTo>
                    <a:pt x="158620" y="8333"/>
                  </a:lnTo>
                  <a:lnTo>
                    <a:pt x="107501" y="15684"/>
                  </a:lnTo>
                  <a:lnTo>
                    <a:pt x="55203" y="1999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421347" y="3327005"/>
              <a:ext cx="231627" cy="21058"/>
            </a:xfrm>
            <a:custGeom>
              <a:avLst/>
              <a:gdLst/>
              <a:ahLst/>
              <a:cxnLst/>
              <a:rect l="0" t="0" r="0" b="0"/>
              <a:pathLst>
                <a:path w="231627" h="21058">
                  <a:moveTo>
                    <a:pt x="231626" y="0"/>
                  </a:moveTo>
                  <a:lnTo>
                    <a:pt x="177482" y="3120"/>
                  </a:lnTo>
                  <a:lnTo>
                    <a:pt x="122535" y="9065"/>
                  </a:lnTo>
                  <a:lnTo>
                    <a:pt x="67791" y="11409"/>
                  </a:lnTo>
                  <a:lnTo>
                    <a:pt x="25089" y="1880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789844" y="3108570"/>
              <a:ext cx="305328" cy="441573"/>
            </a:xfrm>
            <a:custGeom>
              <a:avLst/>
              <a:gdLst/>
              <a:ahLst/>
              <a:cxnLst/>
              <a:rect l="0" t="0" r="0" b="0"/>
              <a:pathLst>
                <a:path w="305328" h="441573">
                  <a:moveTo>
                    <a:pt x="0" y="71036"/>
                  </a:moveTo>
                  <a:lnTo>
                    <a:pt x="55087" y="21538"/>
                  </a:lnTo>
                  <a:lnTo>
                    <a:pt x="84952" y="6327"/>
                  </a:lnTo>
                  <a:lnTo>
                    <a:pt x="121617" y="0"/>
                  </a:lnTo>
                  <a:lnTo>
                    <a:pt x="162117" y="9304"/>
                  </a:lnTo>
                  <a:lnTo>
                    <a:pt x="183576" y="26832"/>
                  </a:lnTo>
                  <a:lnTo>
                    <a:pt x="199743" y="50220"/>
                  </a:lnTo>
                  <a:lnTo>
                    <a:pt x="219653" y="103362"/>
                  </a:lnTo>
                  <a:lnTo>
                    <a:pt x="229262" y="164509"/>
                  </a:lnTo>
                  <a:lnTo>
                    <a:pt x="230926" y="221174"/>
                  </a:lnTo>
                  <a:lnTo>
                    <a:pt x="231420" y="276828"/>
                  </a:lnTo>
                  <a:lnTo>
                    <a:pt x="215945" y="338461"/>
                  </a:lnTo>
                  <a:lnTo>
                    <a:pt x="201764" y="374491"/>
                  </a:lnTo>
                  <a:lnTo>
                    <a:pt x="162357" y="423169"/>
                  </a:lnTo>
                  <a:lnTo>
                    <a:pt x="129474" y="440274"/>
                  </a:lnTo>
                  <a:lnTo>
                    <a:pt x="84506" y="441572"/>
                  </a:lnTo>
                  <a:lnTo>
                    <a:pt x="60565" y="434200"/>
                  </a:lnTo>
                  <a:lnTo>
                    <a:pt x="50905" y="428959"/>
                  </a:lnTo>
                  <a:lnTo>
                    <a:pt x="37053" y="413777"/>
                  </a:lnTo>
                  <a:lnTo>
                    <a:pt x="28166" y="394161"/>
                  </a:lnTo>
                  <a:lnTo>
                    <a:pt x="24217" y="369845"/>
                  </a:lnTo>
                  <a:lnTo>
                    <a:pt x="26673" y="360319"/>
                  </a:lnTo>
                  <a:lnTo>
                    <a:pt x="31820" y="352798"/>
                  </a:lnTo>
                  <a:lnTo>
                    <a:pt x="48068" y="341323"/>
                  </a:lnTo>
                  <a:lnTo>
                    <a:pt x="70886" y="332323"/>
                  </a:lnTo>
                  <a:lnTo>
                    <a:pt x="93506" y="330663"/>
                  </a:lnTo>
                  <a:lnTo>
                    <a:pt x="154470" y="342182"/>
                  </a:lnTo>
                  <a:lnTo>
                    <a:pt x="199359" y="358605"/>
                  </a:lnTo>
                  <a:lnTo>
                    <a:pt x="221965" y="368470"/>
                  </a:lnTo>
                  <a:lnTo>
                    <a:pt x="271486" y="374803"/>
                  </a:lnTo>
                  <a:lnTo>
                    <a:pt x="305327" y="3763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60487" y="3169077"/>
              <a:ext cx="208425" cy="344058"/>
            </a:xfrm>
            <a:custGeom>
              <a:avLst/>
              <a:gdLst/>
              <a:ahLst/>
              <a:cxnLst/>
              <a:rect l="0" t="0" r="0" b="0"/>
              <a:pathLst>
                <a:path w="208425" h="344058">
                  <a:moveTo>
                    <a:pt x="8383" y="0"/>
                  </a:moveTo>
                  <a:lnTo>
                    <a:pt x="8383" y="48931"/>
                  </a:lnTo>
                  <a:lnTo>
                    <a:pt x="8383" y="96777"/>
                  </a:lnTo>
                  <a:lnTo>
                    <a:pt x="2794" y="159757"/>
                  </a:lnTo>
                  <a:lnTo>
                    <a:pt x="0" y="217257"/>
                  </a:lnTo>
                  <a:lnTo>
                    <a:pt x="6381" y="273676"/>
                  </a:lnTo>
                  <a:lnTo>
                    <a:pt x="7988" y="329880"/>
                  </a:lnTo>
                  <a:lnTo>
                    <a:pt x="11629" y="338074"/>
                  </a:lnTo>
                  <a:lnTo>
                    <a:pt x="17566" y="342366"/>
                  </a:lnTo>
                  <a:lnTo>
                    <a:pt x="25034" y="344057"/>
                  </a:lnTo>
                  <a:lnTo>
                    <a:pt x="88209" y="338079"/>
                  </a:lnTo>
                  <a:lnTo>
                    <a:pt x="143431" y="335973"/>
                  </a:lnTo>
                  <a:lnTo>
                    <a:pt x="193853" y="328625"/>
                  </a:lnTo>
                  <a:lnTo>
                    <a:pt x="208424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605001" y="3253305"/>
              <a:ext cx="16595" cy="178986"/>
            </a:xfrm>
            <a:custGeom>
              <a:avLst/>
              <a:gdLst/>
              <a:ahLst/>
              <a:cxnLst/>
              <a:rect l="0" t="0" r="0" b="0"/>
              <a:pathLst>
                <a:path w="16595" h="178986">
                  <a:moveTo>
                    <a:pt x="6066" y="0"/>
                  </a:moveTo>
                  <a:lnTo>
                    <a:pt x="0" y="32452"/>
                  </a:lnTo>
                  <a:lnTo>
                    <a:pt x="5036" y="89932"/>
                  </a:lnTo>
                  <a:lnTo>
                    <a:pt x="9050" y="151977"/>
                  </a:lnTo>
                  <a:lnTo>
                    <a:pt x="16594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537367" y="3358590"/>
              <a:ext cx="189514" cy="31587"/>
            </a:xfrm>
            <a:custGeom>
              <a:avLst/>
              <a:gdLst/>
              <a:ahLst/>
              <a:cxnLst/>
              <a:rect l="0" t="0" r="0" b="0"/>
              <a:pathLst>
                <a:path w="189514" h="31587">
                  <a:moveTo>
                    <a:pt x="189513" y="0"/>
                  </a:moveTo>
                  <a:lnTo>
                    <a:pt x="130897" y="5589"/>
                  </a:lnTo>
                  <a:lnTo>
                    <a:pt x="76723" y="10723"/>
                  </a:lnTo>
                  <a:lnTo>
                    <a:pt x="27201" y="2178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905865" y="3161251"/>
              <a:ext cx="263213" cy="371529"/>
            </a:xfrm>
            <a:custGeom>
              <a:avLst/>
              <a:gdLst/>
              <a:ahLst/>
              <a:cxnLst/>
              <a:rect l="0" t="0" r="0" b="0"/>
              <a:pathLst>
                <a:path w="263213" h="371529">
                  <a:moveTo>
                    <a:pt x="0" y="81526"/>
                  </a:moveTo>
                  <a:lnTo>
                    <a:pt x="9575" y="57479"/>
                  </a:lnTo>
                  <a:lnTo>
                    <a:pt x="39403" y="21933"/>
                  </a:lnTo>
                  <a:lnTo>
                    <a:pt x="71076" y="6417"/>
                  </a:lnTo>
                  <a:lnTo>
                    <a:pt x="110097" y="0"/>
                  </a:lnTo>
                  <a:lnTo>
                    <a:pt x="134329" y="4738"/>
                  </a:lnTo>
                  <a:lnTo>
                    <a:pt x="164583" y="20560"/>
                  </a:lnTo>
                  <a:lnTo>
                    <a:pt x="179603" y="34542"/>
                  </a:lnTo>
                  <a:lnTo>
                    <a:pt x="194635" y="63315"/>
                  </a:lnTo>
                  <a:lnTo>
                    <a:pt x="207075" y="117486"/>
                  </a:lnTo>
                  <a:lnTo>
                    <a:pt x="209534" y="167050"/>
                  </a:lnTo>
                  <a:lnTo>
                    <a:pt x="207144" y="215661"/>
                  </a:lnTo>
                  <a:lnTo>
                    <a:pt x="195855" y="268419"/>
                  </a:lnTo>
                  <a:lnTo>
                    <a:pt x="167442" y="323336"/>
                  </a:lnTo>
                  <a:lnTo>
                    <a:pt x="152797" y="343415"/>
                  </a:lnTo>
                  <a:lnTo>
                    <a:pt x="134590" y="360138"/>
                  </a:lnTo>
                  <a:lnTo>
                    <a:pt x="111680" y="369130"/>
                  </a:lnTo>
                  <a:lnTo>
                    <a:pt x="99020" y="371528"/>
                  </a:lnTo>
                  <a:lnTo>
                    <a:pt x="75594" y="367953"/>
                  </a:lnTo>
                  <a:lnTo>
                    <a:pt x="45795" y="352787"/>
                  </a:lnTo>
                  <a:lnTo>
                    <a:pt x="30882" y="338957"/>
                  </a:lnTo>
                  <a:lnTo>
                    <a:pt x="20354" y="321112"/>
                  </a:lnTo>
                  <a:lnTo>
                    <a:pt x="19419" y="312610"/>
                  </a:lnTo>
                  <a:lnTo>
                    <a:pt x="24618" y="296923"/>
                  </a:lnTo>
                  <a:lnTo>
                    <a:pt x="44087" y="285273"/>
                  </a:lnTo>
                  <a:lnTo>
                    <a:pt x="84812" y="275256"/>
                  </a:lnTo>
                  <a:lnTo>
                    <a:pt x="146084" y="271872"/>
                  </a:lnTo>
                  <a:lnTo>
                    <a:pt x="209010" y="282601"/>
                  </a:lnTo>
                  <a:lnTo>
                    <a:pt x="263212" y="2920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200663" y="3169077"/>
              <a:ext cx="452089" cy="373188"/>
            </a:xfrm>
            <a:custGeom>
              <a:avLst/>
              <a:gdLst/>
              <a:ahLst/>
              <a:cxnLst/>
              <a:rect l="0" t="0" r="0" b="0"/>
              <a:pathLst>
                <a:path w="452089" h="373188">
                  <a:moveTo>
                    <a:pt x="0" y="52643"/>
                  </a:moveTo>
                  <a:lnTo>
                    <a:pt x="17958" y="108857"/>
                  </a:lnTo>
                  <a:lnTo>
                    <a:pt x="34786" y="170548"/>
                  </a:lnTo>
                  <a:lnTo>
                    <a:pt x="60294" y="233470"/>
                  </a:lnTo>
                  <a:lnTo>
                    <a:pt x="80627" y="289790"/>
                  </a:lnTo>
                  <a:lnTo>
                    <a:pt x="105960" y="332803"/>
                  </a:lnTo>
                  <a:lnTo>
                    <a:pt x="112754" y="341192"/>
                  </a:lnTo>
                  <a:lnTo>
                    <a:pt x="120793" y="345615"/>
                  </a:lnTo>
                  <a:lnTo>
                    <a:pt x="139083" y="347409"/>
                  </a:lnTo>
                  <a:lnTo>
                    <a:pt x="146535" y="343910"/>
                  </a:lnTo>
                  <a:lnTo>
                    <a:pt x="157933" y="330664"/>
                  </a:lnTo>
                  <a:lnTo>
                    <a:pt x="178523" y="280327"/>
                  </a:lnTo>
                  <a:lnTo>
                    <a:pt x="187342" y="227339"/>
                  </a:lnTo>
                  <a:lnTo>
                    <a:pt x="183018" y="187236"/>
                  </a:lnTo>
                  <a:lnTo>
                    <a:pt x="184013" y="187995"/>
                  </a:lnTo>
                  <a:lnTo>
                    <a:pt x="200483" y="244796"/>
                  </a:lnTo>
                  <a:lnTo>
                    <a:pt x="213820" y="281932"/>
                  </a:lnTo>
                  <a:lnTo>
                    <a:pt x="247262" y="342670"/>
                  </a:lnTo>
                  <a:lnTo>
                    <a:pt x="265482" y="361308"/>
                  </a:lnTo>
                  <a:lnTo>
                    <a:pt x="291517" y="371151"/>
                  </a:lnTo>
                  <a:lnTo>
                    <a:pt x="320246" y="373187"/>
                  </a:lnTo>
                  <a:lnTo>
                    <a:pt x="344713" y="366292"/>
                  </a:lnTo>
                  <a:lnTo>
                    <a:pt x="378218" y="343668"/>
                  </a:lnTo>
                  <a:lnTo>
                    <a:pt x="404783" y="309148"/>
                  </a:lnTo>
                  <a:lnTo>
                    <a:pt x="426314" y="249496"/>
                  </a:lnTo>
                  <a:lnTo>
                    <a:pt x="445464" y="190480"/>
                  </a:lnTo>
                  <a:lnTo>
                    <a:pt x="450574" y="141446"/>
                  </a:lnTo>
                  <a:lnTo>
                    <a:pt x="452088" y="88054"/>
                  </a:lnTo>
                  <a:lnTo>
                    <a:pt x="451429" y="29525"/>
                  </a:lnTo>
                  <a:lnTo>
                    <a:pt x="44219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6" name="Freeform 55"/>
          <p:cNvSpPr/>
          <p:nvPr/>
        </p:nvSpPr>
        <p:spPr>
          <a:xfrm>
            <a:off x="5891271" y="3247555"/>
            <a:ext cx="1671848" cy="995428"/>
          </a:xfrm>
          <a:custGeom>
            <a:avLst/>
            <a:gdLst/>
            <a:ahLst/>
            <a:cxnLst/>
            <a:rect l="0" t="0" r="0" b="0"/>
            <a:pathLst>
              <a:path w="1671848" h="995428">
                <a:moveTo>
                  <a:pt x="1531320" y="68921"/>
                </a:moveTo>
                <a:lnTo>
                  <a:pt x="1472702" y="68921"/>
                </a:lnTo>
                <a:lnTo>
                  <a:pt x="1409867" y="77255"/>
                </a:lnTo>
                <a:lnTo>
                  <a:pt x="1361193" y="78800"/>
                </a:lnTo>
                <a:lnTo>
                  <a:pt x="1297932" y="79322"/>
                </a:lnTo>
                <a:lnTo>
                  <a:pt x="1240377" y="72189"/>
                </a:lnTo>
                <a:lnTo>
                  <a:pt x="1183947" y="69566"/>
                </a:lnTo>
                <a:lnTo>
                  <a:pt x="1127741" y="63459"/>
                </a:lnTo>
                <a:lnTo>
                  <a:pt x="1070408" y="59393"/>
                </a:lnTo>
                <a:lnTo>
                  <a:pt x="1007090" y="58590"/>
                </a:lnTo>
                <a:lnTo>
                  <a:pt x="960312" y="58451"/>
                </a:lnTo>
                <a:lnTo>
                  <a:pt x="897692" y="58404"/>
                </a:lnTo>
                <a:lnTo>
                  <a:pt x="840263" y="51159"/>
                </a:lnTo>
                <a:lnTo>
                  <a:pt x="780739" y="48515"/>
                </a:lnTo>
                <a:lnTo>
                  <a:pt x="718592" y="47993"/>
                </a:lnTo>
                <a:lnTo>
                  <a:pt x="661256" y="40654"/>
                </a:lnTo>
                <a:lnTo>
                  <a:pt x="604870" y="37991"/>
                </a:lnTo>
                <a:lnTo>
                  <a:pt x="548671" y="37465"/>
                </a:lnTo>
                <a:lnTo>
                  <a:pt x="492510" y="37361"/>
                </a:lnTo>
                <a:lnTo>
                  <a:pt x="433237" y="34221"/>
                </a:lnTo>
                <a:lnTo>
                  <a:pt x="371139" y="28272"/>
                </a:lnTo>
                <a:lnTo>
                  <a:pt x="314982" y="25927"/>
                </a:lnTo>
                <a:lnTo>
                  <a:pt x="262642" y="18532"/>
                </a:lnTo>
                <a:lnTo>
                  <a:pt x="202260" y="11135"/>
                </a:lnTo>
                <a:lnTo>
                  <a:pt x="146443" y="5644"/>
                </a:lnTo>
                <a:lnTo>
                  <a:pt x="111419" y="0"/>
                </a:lnTo>
                <a:lnTo>
                  <a:pt x="89559" y="2414"/>
                </a:lnTo>
                <a:lnTo>
                  <a:pt x="82325" y="8205"/>
                </a:lnTo>
                <a:lnTo>
                  <a:pt x="74288" y="27119"/>
                </a:lnTo>
                <a:lnTo>
                  <a:pt x="69129" y="78558"/>
                </a:lnTo>
                <a:lnTo>
                  <a:pt x="68235" y="126889"/>
                </a:lnTo>
                <a:lnTo>
                  <a:pt x="67970" y="177084"/>
                </a:lnTo>
                <a:lnTo>
                  <a:pt x="67880" y="236559"/>
                </a:lnTo>
                <a:lnTo>
                  <a:pt x="67864" y="285488"/>
                </a:lnTo>
                <a:lnTo>
                  <a:pt x="67860" y="341320"/>
                </a:lnTo>
                <a:lnTo>
                  <a:pt x="70978" y="391787"/>
                </a:lnTo>
                <a:lnTo>
                  <a:pt x="73072" y="439496"/>
                </a:lnTo>
                <a:lnTo>
                  <a:pt x="68888" y="502430"/>
                </a:lnTo>
                <a:lnTo>
                  <a:pt x="66892" y="559921"/>
                </a:lnTo>
                <a:lnTo>
                  <a:pt x="59564" y="616338"/>
                </a:lnTo>
                <a:lnTo>
                  <a:pt x="52182" y="678132"/>
                </a:lnTo>
                <a:lnTo>
                  <a:pt x="46694" y="737088"/>
                </a:lnTo>
                <a:lnTo>
                  <a:pt x="32287" y="794643"/>
                </a:lnTo>
                <a:lnTo>
                  <a:pt x="15153" y="847932"/>
                </a:lnTo>
                <a:lnTo>
                  <a:pt x="0" y="900660"/>
                </a:lnTo>
                <a:lnTo>
                  <a:pt x="1824" y="921724"/>
                </a:lnTo>
                <a:lnTo>
                  <a:pt x="6288" y="929915"/>
                </a:lnTo>
                <a:lnTo>
                  <a:pt x="20606" y="942135"/>
                </a:lnTo>
                <a:lnTo>
                  <a:pt x="41788" y="948347"/>
                </a:lnTo>
                <a:lnTo>
                  <a:pt x="99103" y="952334"/>
                </a:lnTo>
                <a:lnTo>
                  <a:pt x="149515" y="953025"/>
                </a:lnTo>
                <a:lnTo>
                  <a:pt x="201497" y="953229"/>
                </a:lnTo>
                <a:lnTo>
                  <a:pt x="263059" y="953299"/>
                </a:lnTo>
                <a:lnTo>
                  <a:pt x="320279" y="953312"/>
                </a:lnTo>
                <a:lnTo>
                  <a:pt x="376642" y="958904"/>
                </a:lnTo>
                <a:lnTo>
                  <a:pt x="432836" y="962868"/>
                </a:lnTo>
                <a:lnTo>
                  <a:pt x="488996" y="966771"/>
                </a:lnTo>
                <a:lnTo>
                  <a:pt x="545150" y="972871"/>
                </a:lnTo>
                <a:lnTo>
                  <a:pt x="601302" y="974076"/>
                </a:lnTo>
                <a:lnTo>
                  <a:pt x="660574" y="974314"/>
                </a:lnTo>
                <a:lnTo>
                  <a:pt x="722671" y="974361"/>
                </a:lnTo>
                <a:lnTo>
                  <a:pt x="785799" y="982704"/>
                </a:lnTo>
                <a:lnTo>
                  <a:pt x="840344" y="984466"/>
                </a:lnTo>
                <a:lnTo>
                  <a:pt x="897348" y="985985"/>
                </a:lnTo>
                <a:lnTo>
                  <a:pt x="946643" y="992111"/>
                </a:lnTo>
                <a:lnTo>
                  <a:pt x="997124" y="994446"/>
                </a:lnTo>
                <a:lnTo>
                  <a:pt x="1059815" y="995235"/>
                </a:lnTo>
                <a:lnTo>
                  <a:pt x="1122588" y="995391"/>
                </a:lnTo>
                <a:lnTo>
                  <a:pt x="1181218" y="995422"/>
                </a:lnTo>
                <a:lnTo>
                  <a:pt x="1230794" y="995427"/>
                </a:lnTo>
                <a:lnTo>
                  <a:pt x="1281358" y="994259"/>
                </a:lnTo>
                <a:lnTo>
                  <a:pt x="1340958" y="987096"/>
                </a:lnTo>
                <a:lnTo>
                  <a:pt x="1403379" y="990923"/>
                </a:lnTo>
                <a:lnTo>
                  <a:pt x="1466551" y="989622"/>
                </a:lnTo>
                <a:lnTo>
                  <a:pt x="1528986" y="994665"/>
                </a:lnTo>
                <a:lnTo>
                  <a:pt x="1584195" y="995278"/>
                </a:lnTo>
                <a:lnTo>
                  <a:pt x="1598155" y="995329"/>
                </a:lnTo>
                <a:lnTo>
                  <a:pt x="1607461" y="990683"/>
                </a:lnTo>
                <a:lnTo>
                  <a:pt x="1613667" y="982906"/>
                </a:lnTo>
                <a:lnTo>
                  <a:pt x="1620561" y="961788"/>
                </a:lnTo>
                <a:lnTo>
                  <a:pt x="1624986" y="906982"/>
                </a:lnTo>
                <a:lnTo>
                  <a:pt x="1625860" y="845767"/>
                </a:lnTo>
                <a:lnTo>
                  <a:pt x="1626033" y="788615"/>
                </a:lnTo>
                <a:lnTo>
                  <a:pt x="1626067" y="732265"/>
                </a:lnTo>
                <a:lnTo>
                  <a:pt x="1626074" y="676074"/>
                </a:lnTo>
                <a:lnTo>
                  <a:pt x="1626075" y="619915"/>
                </a:lnTo>
                <a:lnTo>
                  <a:pt x="1629196" y="563761"/>
                </a:lnTo>
                <a:lnTo>
                  <a:pt x="1635141" y="507609"/>
                </a:lnTo>
                <a:lnTo>
                  <a:pt x="1637485" y="451457"/>
                </a:lnTo>
                <a:lnTo>
                  <a:pt x="1644880" y="392185"/>
                </a:lnTo>
                <a:lnTo>
                  <a:pt x="1643346" y="347977"/>
                </a:lnTo>
                <a:lnTo>
                  <a:pt x="1637936" y="296009"/>
                </a:lnTo>
                <a:lnTo>
                  <a:pt x="1644103" y="240684"/>
                </a:lnTo>
                <a:lnTo>
                  <a:pt x="1649654" y="187814"/>
                </a:lnTo>
                <a:lnTo>
                  <a:pt x="1665012" y="132497"/>
                </a:lnTo>
                <a:lnTo>
                  <a:pt x="1671847" y="111215"/>
                </a:lnTo>
                <a:lnTo>
                  <a:pt x="1670627" y="102967"/>
                </a:lnTo>
                <a:lnTo>
                  <a:pt x="1666305" y="96298"/>
                </a:lnTo>
                <a:lnTo>
                  <a:pt x="1659915" y="90682"/>
                </a:lnTo>
                <a:lnTo>
                  <a:pt x="1637215" y="84442"/>
                </a:lnTo>
                <a:lnTo>
                  <a:pt x="1574984" y="80436"/>
                </a:lnTo>
                <a:lnTo>
                  <a:pt x="1523719" y="85331"/>
                </a:lnTo>
                <a:lnTo>
                  <a:pt x="1465897" y="88601"/>
                </a:lnTo>
                <a:lnTo>
                  <a:pt x="1404978" y="8997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2" name="Group 61"/>
          <p:cNvGrpSpPr/>
          <p:nvPr/>
        </p:nvGrpSpPr>
        <p:grpSpPr>
          <a:xfrm>
            <a:off x="6611710" y="2975799"/>
            <a:ext cx="621368" cy="290947"/>
            <a:chOff x="6611710" y="2975799"/>
            <a:chExt cx="621368" cy="290947"/>
          </a:xfrm>
        </p:grpSpPr>
        <p:sp>
          <p:nvSpPr>
            <p:cNvPr id="57" name="Freeform 56"/>
            <p:cNvSpPr/>
            <p:nvPr/>
          </p:nvSpPr>
          <p:spPr>
            <a:xfrm>
              <a:off x="6611710" y="2975799"/>
              <a:ext cx="189700" cy="290947"/>
            </a:xfrm>
            <a:custGeom>
              <a:avLst/>
              <a:gdLst/>
              <a:ahLst/>
              <a:cxnLst/>
              <a:rect l="0" t="0" r="0" b="0"/>
              <a:pathLst>
                <a:path w="189700" h="290947">
                  <a:moveTo>
                    <a:pt x="189699" y="35351"/>
                  </a:moveTo>
                  <a:lnTo>
                    <a:pt x="133303" y="92916"/>
                  </a:lnTo>
                  <a:lnTo>
                    <a:pt x="98420" y="146873"/>
                  </a:lnTo>
                  <a:lnTo>
                    <a:pt x="56335" y="204894"/>
                  </a:lnTo>
                  <a:lnTo>
                    <a:pt x="48538" y="228466"/>
                  </a:lnTo>
                  <a:lnTo>
                    <a:pt x="46459" y="241304"/>
                  </a:lnTo>
                  <a:lnTo>
                    <a:pt x="50388" y="261806"/>
                  </a:lnTo>
                  <a:lnTo>
                    <a:pt x="54710" y="270549"/>
                  </a:lnTo>
                  <a:lnTo>
                    <a:pt x="68873" y="283383"/>
                  </a:lnTo>
                  <a:lnTo>
                    <a:pt x="77563" y="288443"/>
                  </a:lnTo>
                  <a:lnTo>
                    <a:pt x="96578" y="290946"/>
                  </a:lnTo>
                  <a:lnTo>
                    <a:pt x="106561" y="289976"/>
                  </a:lnTo>
                  <a:lnTo>
                    <a:pt x="114386" y="285819"/>
                  </a:lnTo>
                  <a:lnTo>
                    <a:pt x="126201" y="271842"/>
                  </a:lnTo>
                  <a:lnTo>
                    <a:pt x="133841" y="238654"/>
                  </a:lnTo>
                  <a:lnTo>
                    <a:pt x="130514" y="204773"/>
                  </a:lnTo>
                  <a:lnTo>
                    <a:pt x="122061" y="186299"/>
                  </a:lnTo>
                  <a:lnTo>
                    <a:pt x="109335" y="170289"/>
                  </a:lnTo>
                  <a:lnTo>
                    <a:pt x="52244" y="126736"/>
                  </a:lnTo>
                  <a:lnTo>
                    <a:pt x="5699" y="91521"/>
                  </a:lnTo>
                  <a:lnTo>
                    <a:pt x="1521" y="83326"/>
                  </a:lnTo>
                  <a:lnTo>
                    <a:pt x="0" y="64862"/>
                  </a:lnTo>
                  <a:lnTo>
                    <a:pt x="11309" y="34736"/>
                  </a:lnTo>
                  <a:lnTo>
                    <a:pt x="26187" y="20260"/>
                  </a:lnTo>
                  <a:lnTo>
                    <a:pt x="64333" y="1434"/>
                  </a:lnTo>
                  <a:lnTo>
                    <a:pt x="84848" y="0"/>
                  </a:lnTo>
                  <a:lnTo>
                    <a:pt x="126614" y="8611"/>
                  </a:lnTo>
                  <a:lnTo>
                    <a:pt x="141384" y="18007"/>
                  </a:lnTo>
                  <a:lnTo>
                    <a:pt x="158113" y="3535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938280" y="3158549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0" y="0"/>
                  </a:moveTo>
                  <a:lnTo>
                    <a:pt x="3119" y="42692"/>
                  </a:lnTo>
                  <a:lnTo>
                    <a:pt x="10528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927751" y="3053264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028123" y="3115251"/>
              <a:ext cx="120727" cy="131113"/>
            </a:xfrm>
            <a:custGeom>
              <a:avLst/>
              <a:gdLst/>
              <a:ahLst/>
              <a:cxnLst/>
              <a:rect l="0" t="0" r="0" b="0"/>
              <a:pathLst>
                <a:path w="120727" h="131113">
                  <a:moveTo>
                    <a:pt x="4913" y="43298"/>
                  </a:moveTo>
                  <a:lnTo>
                    <a:pt x="8033" y="85990"/>
                  </a:lnTo>
                  <a:lnTo>
                    <a:pt x="20532" y="131112"/>
                  </a:lnTo>
                  <a:lnTo>
                    <a:pt x="4389" y="75440"/>
                  </a:lnTo>
                  <a:lnTo>
                    <a:pt x="0" y="52904"/>
                  </a:lnTo>
                  <a:lnTo>
                    <a:pt x="1950" y="27290"/>
                  </a:lnTo>
                  <a:lnTo>
                    <a:pt x="6447" y="17418"/>
                  </a:lnTo>
                  <a:lnTo>
                    <a:pt x="20803" y="3330"/>
                  </a:lnTo>
                  <a:lnTo>
                    <a:pt x="29544" y="275"/>
                  </a:lnTo>
                  <a:lnTo>
                    <a:pt x="48615" y="0"/>
                  </a:lnTo>
                  <a:lnTo>
                    <a:pt x="65670" y="10016"/>
                  </a:lnTo>
                  <a:lnTo>
                    <a:pt x="101692" y="47754"/>
                  </a:lnTo>
                  <a:lnTo>
                    <a:pt x="114566" y="76204"/>
                  </a:lnTo>
                  <a:lnTo>
                    <a:pt x="120726" y="1169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7233077" y="322172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5459489" y="3569160"/>
            <a:ext cx="438642" cy="484428"/>
            <a:chOff x="5459489" y="3569160"/>
            <a:chExt cx="438642" cy="484428"/>
          </a:xfrm>
        </p:grpSpPr>
        <p:sp>
          <p:nvSpPr>
            <p:cNvPr id="63" name="Freeform 62"/>
            <p:cNvSpPr/>
            <p:nvPr/>
          </p:nvSpPr>
          <p:spPr>
            <a:xfrm>
              <a:off x="5459489" y="3787161"/>
              <a:ext cx="233451" cy="266427"/>
            </a:xfrm>
            <a:custGeom>
              <a:avLst/>
              <a:gdLst/>
              <a:ahLst/>
              <a:cxnLst/>
              <a:rect l="0" t="0" r="0" b="0"/>
              <a:pathLst>
                <a:path w="233451" h="266427">
                  <a:moveTo>
                    <a:pt x="25858" y="150497"/>
                  </a:moveTo>
                  <a:lnTo>
                    <a:pt x="7900" y="96622"/>
                  </a:lnTo>
                  <a:lnTo>
                    <a:pt x="0" y="65904"/>
                  </a:lnTo>
                  <a:lnTo>
                    <a:pt x="1887" y="45050"/>
                  </a:lnTo>
                  <a:lnTo>
                    <a:pt x="9745" y="27202"/>
                  </a:lnTo>
                  <a:lnTo>
                    <a:pt x="15116" y="19167"/>
                  </a:lnTo>
                  <a:lnTo>
                    <a:pt x="30442" y="7120"/>
                  </a:lnTo>
                  <a:lnTo>
                    <a:pt x="39443" y="2270"/>
                  </a:lnTo>
                  <a:lnTo>
                    <a:pt x="61921" y="0"/>
                  </a:lnTo>
                  <a:lnTo>
                    <a:pt x="108890" y="8075"/>
                  </a:lnTo>
                  <a:lnTo>
                    <a:pt x="150794" y="29340"/>
                  </a:lnTo>
                  <a:lnTo>
                    <a:pt x="197392" y="71095"/>
                  </a:lnTo>
                  <a:lnTo>
                    <a:pt x="217583" y="100454"/>
                  </a:lnTo>
                  <a:lnTo>
                    <a:pt x="230324" y="138269"/>
                  </a:lnTo>
                  <a:lnTo>
                    <a:pt x="233450" y="177939"/>
                  </a:lnTo>
                  <a:lnTo>
                    <a:pt x="221535" y="234179"/>
                  </a:lnTo>
                  <a:lnTo>
                    <a:pt x="206019" y="260559"/>
                  </a:lnTo>
                  <a:lnTo>
                    <a:pt x="198608" y="264816"/>
                  </a:lnTo>
                  <a:lnTo>
                    <a:pt x="181014" y="266426"/>
                  </a:lnTo>
                  <a:lnTo>
                    <a:pt x="164616" y="260122"/>
                  </a:lnTo>
                  <a:lnTo>
                    <a:pt x="156968" y="255166"/>
                  </a:lnTo>
                  <a:lnTo>
                    <a:pt x="145351" y="240300"/>
                  </a:lnTo>
                  <a:lnTo>
                    <a:pt x="140615" y="231423"/>
                  </a:lnTo>
                  <a:lnTo>
                    <a:pt x="139797" y="221995"/>
                  </a:lnTo>
                  <a:lnTo>
                    <a:pt x="145128" y="202161"/>
                  </a:lnTo>
                  <a:lnTo>
                    <a:pt x="161283" y="171264"/>
                  </a:lnTo>
                  <a:lnTo>
                    <a:pt x="177294" y="156607"/>
                  </a:lnTo>
                  <a:lnTo>
                    <a:pt x="225900" y="1189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727502" y="3716559"/>
              <a:ext cx="63172" cy="52644"/>
            </a:xfrm>
            <a:custGeom>
              <a:avLst/>
              <a:gdLst/>
              <a:ahLst/>
              <a:cxnLst/>
              <a:rect l="0" t="0" r="0" b="0"/>
              <a:pathLst>
                <a:path w="63172" h="52644">
                  <a:moveTo>
                    <a:pt x="0" y="0"/>
                  </a:moveTo>
                  <a:lnTo>
                    <a:pt x="17981" y="15641"/>
                  </a:lnTo>
                  <a:lnTo>
                    <a:pt x="41983" y="28681"/>
                  </a:lnTo>
                  <a:lnTo>
                    <a:pt x="63171" y="52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632746" y="3653388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739293" y="3585297"/>
              <a:ext cx="114552" cy="102623"/>
            </a:xfrm>
            <a:custGeom>
              <a:avLst/>
              <a:gdLst/>
              <a:ahLst/>
              <a:cxnLst/>
              <a:rect l="0" t="0" r="0" b="0"/>
              <a:pathLst>
                <a:path w="114552" h="102623">
                  <a:moveTo>
                    <a:pt x="9266" y="78620"/>
                  </a:moveTo>
                  <a:lnTo>
                    <a:pt x="35653" y="94261"/>
                  </a:lnTo>
                  <a:lnTo>
                    <a:pt x="58818" y="102339"/>
                  </a:lnTo>
                  <a:lnTo>
                    <a:pt x="64528" y="102622"/>
                  </a:lnTo>
                  <a:lnTo>
                    <a:pt x="65995" y="100470"/>
                  </a:lnTo>
                  <a:lnTo>
                    <a:pt x="64633" y="96696"/>
                  </a:lnTo>
                  <a:lnTo>
                    <a:pt x="2387" y="39846"/>
                  </a:lnTo>
                  <a:lnTo>
                    <a:pt x="0" y="31714"/>
                  </a:lnTo>
                  <a:lnTo>
                    <a:pt x="3589" y="13319"/>
                  </a:lnTo>
                  <a:lnTo>
                    <a:pt x="10161" y="7010"/>
                  </a:lnTo>
                  <a:lnTo>
                    <a:pt x="29941" y="0"/>
                  </a:lnTo>
                  <a:lnTo>
                    <a:pt x="61796" y="1642"/>
                  </a:lnTo>
                  <a:lnTo>
                    <a:pt x="93461" y="15128"/>
                  </a:lnTo>
                  <a:lnTo>
                    <a:pt x="105178" y="24275"/>
                  </a:lnTo>
                  <a:lnTo>
                    <a:pt x="114551" y="3650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885430" y="356916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9" name="Freeform 68"/>
          <p:cNvSpPr/>
          <p:nvPr/>
        </p:nvSpPr>
        <p:spPr>
          <a:xfrm>
            <a:off x="3417647" y="3867206"/>
            <a:ext cx="330499" cy="441113"/>
          </a:xfrm>
          <a:custGeom>
            <a:avLst/>
            <a:gdLst/>
            <a:ahLst/>
            <a:cxnLst/>
            <a:rect l="0" t="0" r="0" b="0"/>
            <a:pathLst>
              <a:path w="330499" h="441113">
                <a:moveTo>
                  <a:pt x="25171" y="70452"/>
                </a:moveTo>
                <a:lnTo>
                  <a:pt x="9530" y="88433"/>
                </a:lnTo>
                <a:lnTo>
                  <a:pt x="0" y="107755"/>
                </a:lnTo>
                <a:lnTo>
                  <a:pt x="1506" y="101069"/>
                </a:lnTo>
                <a:lnTo>
                  <a:pt x="43555" y="37767"/>
                </a:lnTo>
                <a:lnTo>
                  <a:pt x="47955" y="27605"/>
                </a:lnTo>
                <a:lnTo>
                  <a:pt x="62204" y="13194"/>
                </a:lnTo>
                <a:lnTo>
                  <a:pt x="70917" y="7714"/>
                </a:lnTo>
                <a:lnTo>
                  <a:pt x="105536" y="0"/>
                </a:lnTo>
                <a:lnTo>
                  <a:pt x="128739" y="4435"/>
                </a:lnTo>
                <a:lnTo>
                  <a:pt x="158413" y="20086"/>
                </a:lnTo>
                <a:lnTo>
                  <a:pt x="182023" y="42660"/>
                </a:lnTo>
                <a:lnTo>
                  <a:pt x="210962" y="87319"/>
                </a:lnTo>
                <a:lnTo>
                  <a:pt x="230803" y="140031"/>
                </a:lnTo>
                <a:lnTo>
                  <a:pt x="242868" y="188571"/>
                </a:lnTo>
                <a:lnTo>
                  <a:pt x="245598" y="248462"/>
                </a:lnTo>
                <a:lnTo>
                  <a:pt x="236562" y="308212"/>
                </a:lnTo>
                <a:lnTo>
                  <a:pt x="213460" y="365075"/>
                </a:lnTo>
                <a:lnTo>
                  <a:pt x="186367" y="415778"/>
                </a:lnTo>
                <a:lnTo>
                  <a:pt x="166224" y="431770"/>
                </a:lnTo>
                <a:lnTo>
                  <a:pt x="154301" y="437673"/>
                </a:lnTo>
                <a:lnTo>
                  <a:pt x="128576" y="441112"/>
                </a:lnTo>
                <a:lnTo>
                  <a:pt x="102714" y="437571"/>
                </a:lnTo>
                <a:lnTo>
                  <a:pt x="79522" y="428198"/>
                </a:lnTo>
                <a:lnTo>
                  <a:pt x="63755" y="413114"/>
                </a:lnTo>
                <a:lnTo>
                  <a:pt x="57913" y="404178"/>
                </a:lnTo>
                <a:lnTo>
                  <a:pt x="49690" y="363656"/>
                </a:lnTo>
                <a:lnTo>
                  <a:pt x="52843" y="325783"/>
                </a:lnTo>
                <a:lnTo>
                  <a:pt x="61256" y="306375"/>
                </a:lnTo>
                <a:lnTo>
                  <a:pt x="85722" y="274851"/>
                </a:lnTo>
                <a:lnTo>
                  <a:pt x="111742" y="258786"/>
                </a:lnTo>
                <a:lnTo>
                  <a:pt x="152857" y="252206"/>
                </a:lnTo>
                <a:lnTo>
                  <a:pt x="211917" y="259559"/>
                </a:lnTo>
                <a:lnTo>
                  <a:pt x="260397" y="275962"/>
                </a:lnTo>
                <a:lnTo>
                  <a:pt x="309935" y="299346"/>
                </a:lnTo>
                <a:lnTo>
                  <a:pt x="330498" y="312607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Freeform 69"/>
          <p:cNvSpPr/>
          <p:nvPr/>
        </p:nvSpPr>
        <p:spPr>
          <a:xfrm>
            <a:off x="2291258" y="3797043"/>
            <a:ext cx="182940" cy="435339"/>
          </a:xfrm>
          <a:custGeom>
            <a:avLst/>
            <a:gdLst/>
            <a:ahLst/>
            <a:cxnLst/>
            <a:rect l="0" t="0" r="0" b="0"/>
            <a:pathLst>
              <a:path w="182940" h="435339">
                <a:moveTo>
                  <a:pt x="172410" y="66915"/>
                </a:moveTo>
                <a:lnTo>
                  <a:pt x="113847" y="122003"/>
                </a:lnTo>
                <a:lnTo>
                  <a:pt x="80918" y="172522"/>
                </a:lnTo>
                <a:lnTo>
                  <a:pt x="53300" y="228395"/>
                </a:lnTo>
                <a:lnTo>
                  <a:pt x="41322" y="280487"/>
                </a:lnTo>
                <a:lnTo>
                  <a:pt x="38423" y="332317"/>
                </a:lnTo>
                <a:lnTo>
                  <a:pt x="45623" y="376660"/>
                </a:lnTo>
                <a:lnTo>
                  <a:pt x="56009" y="401111"/>
                </a:lnTo>
                <a:lnTo>
                  <a:pt x="80599" y="429019"/>
                </a:lnTo>
                <a:lnTo>
                  <a:pt x="90146" y="433490"/>
                </a:lnTo>
                <a:lnTo>
                  <a:pt x="110112" y="435338"/>
                </a:lnTo>
                <a:lnTo>
                  <a:pt x="141083" y="424212"/>
                </a:lnTo>
                <a:lnTo>
                  <a:pt x="155757" y="406258"/>
                </a:lnTo>
                <a:lnTo>
                  <a:pt x="174710" y="356604"/>
                </a:lnTo>
                <a:lnTo>
                  <a:pt x="176162" y="332536"/>
                </a:lnTo>
                <a:lnTo>
                  <a:pt x="167562" y="288489"/>
                </a:lnTo>
                <a:lnTo>
                  <a:pt x="146193" y="247164"/>
                </a:lnTo>
                <a:lnTo>
                  <a:pt x="116322" y="215257"/>
                </a:lnTo>
                <a:lnTo>
                  <a:pt x="54931" y="170826"/>
                </a:lnTo>
                <a:lnTo>
                  <a:pt x="30107" y="153205"/>
                </a:lnTo>
                <a:lnTo>
                  <a:pt x="13523" y="127577"/>
                </a:lnTo>
                <a:lnTo>
                  <a:pt x="1200" y="97758"/>
                </a:lnTo>
                <a:lnTo>
                  <a:pt x="0" y="77113"/>
                </a:lnTo>
                <a:lnTo>
                  <a:pt x="8762" y="35264"/>
                </a:lnTo>
                <a:lnTo>
                  <a:pt x="14179" y="27097"/>
                </a:lnTo>
                <a:lnTo>
                  <a:pt x="29555" y="14903"/>
                </a:lnTo>
                <a:lnTo>
                  <a:pt x="57943" y="1461"/>
                </a:lnTo>
                <a:lnTo>
                  <a:pt x="81371" y="0"/>
                </a:lnTo>
                <a:lnTo>
                  <a:pt x="106212" y="4420"/>
                </a:lnTo>
                <a:lnTo>
                  <a:pt x="128951" y="14183"/>
                </a:lnTo>
                <a:lnTo>
                  <a:pt x="155894" y="38423"/>
                </a:lnTo>
                <a:lnTo>
                  <a:pt x="182939" y="77444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2" name="Group 81"/>
          <p:cNvGrpSpPr/>
          <p:nvPr/>
        </p:nvGrpSpPr>
        <p:grpSpPr>
          <a:xfrm>
            <a:off x="981210" y="3800297"/>
            <a:ext cx="2324739" cy="454199"/>
            <a:chOff x="981210" y="3800297"/>
            <a:chExt cx="2324739" cy="454199"/>
          </a:xfrm>
        </p:grpSpPr>
        <p:sp>
          <p:nvSpPr>
            <p:cNvPr id="71" name="Freeform 70"/>
            <p:cNvSpPr/>
            <p:nvPr/>
          </p:nvSpPr>
          <p:spPr>
            <a:xfrm>
              <a:off x="981210" y="3800297"/>
              <a:ext cx="168677" cy="454199"/>
            </a:xfrm>
            <a:custGeom>
              <a:avLst/>
              <a:gdLst/>
              <a:ahLst/>
              <a:cxnLst/>
              <a:rect l="0" t="0" r="0" b="0"/>
              <a:pathLst>
                <a:path w="168677" h="454199">
                  <a:moveTo>
                    <a:pt x="29525" y="137361"/>
                  </a:moveTo>
                  <a:lnTo>
                    <a:pt x="23936" y="154128"/>
                  </a:lnTo>
                  <a:lnTo>
                    <a:pt x="27981" y="215926"/>
                  </a:lnTo>
                  <a:lnTo>
                    <a:pt x="29068" y="268264"/>
                  </a:lnTo>
                  <a:lnTo>
                    <a:pt x="32509" y="318867"/>
                  </a:lnTo>
                  <a:lnTo>
                    <a:pt x="38563" y="372995"/>
                  </a:lnTo>
                  <a:lnTo>
                    <a:pt x="31354" y="427578"/>
                  </a:lnTo>
                  <a:lnTo>
                    <a:pt x="25269" y="451180"/>
                  </a:lnTo>
                  <a:lnTo>
                    <a:pt x="20838" y="454198"/>
                  </a:lnTo>
                  <a:lnTo>
                    <a:pt x="15545" y="451531"/>
                  </a:lnTo>
                  <a:lnTo>
                    <a:pt x="9677" y="445073"/>
                  </a:lnTo>
                  <a:lnTo>
                    <a:pt x="6934" y="436089"/>
                  </a:lnTo>
                  <a:lnTo>
                    <a:pt x="2446" y="380265"/>
                  </a:lnTo>
                  <a:lnTo>
                    <a:pt x="0" y="327975"/>
                  </a:lnTo>
                  <a:lnTo>
                    <a:pt x="6449" y="265653"/>
                  </a:lnTo>
                  <a:lnTo>
                    <a:pt x="13659" y="202347"/>
                  </a:lnTo>
                  <a:lnTo>
                    <a:pt x="23004" y="150897"/>
                  </a:lnTo>
                  <a:lnTo>
                    <a:pt x="27593" y="98608"/>
                  </a:lnTo>
                  <a:lnTo>
                    <a:pt x="34542" y="57248"/>
                  </a:lnTo>
                  <a:lnTo>
                    <a:pt x="49599" y="28356"/>
                  </a:lnTo>
                  <a:lnTo>
                    <a:pt x="74468" y="4977"/>
                  </a:lnTo>
                  <a:lnTo>
                    <a:pt x="85223" y="1142"/>
                  </a:lnTo>
                  <a:lnTo>
                    <a:pt x="109652" y="0"/>
                  </a:lnTo>
                  <a:lnTo>
                    <a:pt x="144124" y="11523"/>
                  </a:lnTo>
                  <a:lnTo>
                    <a:pt x="159617" y="26451"/>
                  </a:lnTo>
                  <a:lnTo>
                    <a:pt x="165386" y="35345"/>
                  </a:lnTo>
                  <a:lnTo>
                    <a:pt x="168676" y="57705"/>
                  </a:lnTo>
                  <a:lnTo>
                    <a:pt x="161257" y="104599"/>
                  </a:lnTo>
                  <a:lnTo>
                    <a:pt x="146286" y="137012"/>
                  </a:lnTo>
                  <a:lnTo>
                    <a:pt x="130552" y="152024"/>
                  </a:lnTo>
                  <a:lnTo>
                    <a:pt x="74385" y="190366"/>
                  </a:lnTo>
                  <a:lnTo>
                    <a:pt x="50582" y="2110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273948" y="3906072"/>
              <a:ext cx="168457" cy="10530"/>
            </a:xfrm>
            <a:custGeom>
              <a:avLst/>
              <a:gdLst/>
              <a:ahLst/>
              <a:cxnLst/>
              <a:rect l="0" t="0" r="0" b="0"/>
              <a:pathLst>
                <a:path w="168457" h="10530">
                  <a:moveTo>
                    <a:pt x="168456" y="0"/>
                  </a:moveTo>
                  <a:lnTo>
                    <a:pt x="119525" y="0"/>
                  </a:lnTo>
                  <a:lnTo>
                    <a:pt x="65984" y="5590"/>
                  </a:lnTo>
                  <a:lnTo>
                    <a:pt x="11924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284476" y="4032414"/>
              <a:ext cx="189514" cy="10530"/>
            </a:xfrm>
            <a:custGeom>
              <a:avLst/>
              <a:gdLst/>
              <a:ahLst/>
              <a:cxnLst/>
              <a:rect l="0" t="0" r="0" b="0"/>
              <a:pathLst>
                <a:path w="189514" h="10530">
                  <a:moveTo>
                    <a:pt x="189513" y="0"/>
                  </a:moveTo>
                  <a:lnTo>
                    <a:pt x="140582" y="0"/>
                  </a:lnTo>
                  <a:lnTo>
                    <a:pt x="87041" y="5589"/>
                  </a:lnTo>
                  <a:lnTo>
                    <a:pt x="26742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755403" y="3813903"/>
              <a:ext cx="192370" cy="368903"/>
            </a:xfrm>
            <a:custGeom>
              <a:avLst/>
              <a:gdLst/>
              <a:ahLst/>
              <a:cxnLst/>
              <a:rect l="0" t="0" r="0" b="0"/>
              <a:pathLst>
                <a:path w="192370" h="368903">
                  <a:moveTo>
                    <a:pt x="13384" y="50055"/>
                  </a:moveTo>
                  <a:lnTo>
                    <a:pt x="2206" y="38877"/>
                  </a:lnTo>
                  <a:lnTo>
                    <a:pt x="1253" y="33245"/>
                  </a:lnTo>
                  <a:lnTo>
                    <a:pt x="2957" y="27150"/>
                  </a:lnTo>
                  <a:lnTo>
                    <a:pt x="6433" y="20747"/>
                  </a:lnTo>
                  <a:lnTo>
                    <a:pt x="19653" y="10513"/>
                  </a:lnTo>
                  <a:lnTo>
                    <a:pt x="38397" y="3235"/>
                  </a:lnTo>
                  <a:lnTo>
                    <a:pt x="62326" y="0"/>
                  </a:lnTo>
                  <a:lnTo>
                    <a:pt x="85439" y="4802"/>
                  </a:lnTo>
                  <a:lnTo>
                    <a:pt x="106240" y="15905"/>
                  </a:lnTo>
                  <a:lnTo>
                    <a:pt x="129934" y="41886"/>
                  </a:lnTo>
                  <a:lnTo>
                    <a:pt x="149014" y="85226"/>
                  </a:lnTo>
                  <a:lnTo>
                    <a:pt x="164047" y="144090"/>
                  </a:lnTo>
                  <a:lnTo>
                    <a:pt x="168707" y="204807"/>
                  </a:lnTo>
                  <a:lnTo>
                    <a:pt x="162481" y="253575"/>
                  </a:lnTo>
                  <a:lnTo>
                    <a:pt x="149897" y="309449"/>
                  </a:lnTo>
                  <a:lnTo>
                    <a:pt x="146507" y="321250"/>
                  </a:lnTo>
                  <a:lnTo>
                    <a:pt x="133381" y="340602"/>
                  </a:lnTo>
                  <a:lnTo>
                    <a:pt x="114679" y="355832"/>
                  </a:lnTo>
                  <a:lnTo>
                    <a:pt x="90769" y="366500"/>
                  </a:lnTo>
                  <a:lnTo>
                    <a:pt x="64545" y="368902"/>
                  </a:lnTo>
                  <a:lnTo>
                    <a:pt x="39632" y="364900"/>
                  </a:lnTo>
                  <a:lnTo>
                    <a:pt x="20760" y="355323"/>
                  </a:lnTo>
                  <a:lnTo>
                    <a:pt x="7694" y="340148"/>
                  </a:lnTo>
                  <a:lnTo>
                    <a:pt x="2572" y="331188"/>
                  </a:lnTo>
                  <a:lnTo>
                    <a:pt x="0" y="311874"/>
                  </a:lnTo>
                  <a:lnTo>
                    <a:pt x="3926" y="291591"/>
                  </a:lnTo>
                  <a:lnTo>
                    <a:pt x="13470" y="270878"/>
                  </a:lnTo>
                  <a:lnTo>
                    <a:pt x="28630" y="256213"/>
                  </a:lnTo>
                  <a:lnTo>
                    <a:pt x="37586" y="250665"/>
                  </a:lnTo>
                  <a:lnTo>
                    <a:pt x="56896" y="247620"/>
                  </a:lnTo>
                  <a:lnTo>
                    <a:pt x="115560" y="250940"/>
                  </a:lnTo>
                  <a:lnTo>
                    <a:pt x="178058" y="266856"/>
                  </a:lnTo>
                  <a:lnTo>
                    <a:pt x="192369" y="2711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074114" y="3927129"/>
              <a:ext cx="84229" cy="84229"/>
            </a:xfrm>
            <a:custGeom>
              <a:avLst/>
              <a:gdLst/>
              <a:ahLst/>
              <a:cxnLst/>
              <a:rect l="0" t="0" r="0" b="0"/>
              <a:pathLst>
                <a:path w="84229" h="84229">
                  <a:moveTo>
                    <a:pt x="84228" y="0"/>
                  </a:moveTo>
                  <a:lnTo>
                    <a:pt x="24635" y="49498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053057" y="3906072"/>
              <a:ext cx="126343" cy="115815"/>
            </a:xfrm>
            <a:custGeom>
              <a:avLst/>
              <a:gdLst/>
              <a:ahLst/>
              <a:cxnLst/>
              <a:rect l="0" t="0" r="0" b="0"/>
              <a:pathLst>
                <a:path w="126343" h="115815">
                  <a:moveTo>
                    <a:pt x="126342" y="115814"/>
                  </a:moveTo>
                  <a:lnTo>
                    <a:pt x="67778" y="66316"/>
                  </a:lnTo>
                  <a:lnTo>
                    <a:pt x="13691" y="842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663709" y="3927129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10529" y="0"/>
                  </a:moveTo>
                  <a:lnTo>
                    <a:pt x="2196" y="37478"/>
                  </a:lnTo>
                  <a:lnTo>
                    <a:pt x="290" y="99042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590010" y="4000829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78254" y="5589"/>
                  </a:lnTo>
                  <a:lnTo>
                    <a:pt x="21523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854912" y="3810042"/>
              <a:ext cx="198353" cy="427792"/>
            </a:xfrm>
            <a:custGeom>
              <a:avLst/>
              <a:gdLst/>
              <a:ahLst/>
              <a:cxnLst/>
              <a:rect l="0" t="0" r="0" b="0"/>
              <a:pathLst>
                <a:path w="198353" h="427792">
                  <a:moveTo>
                    <a:pt x="19367" y="22331"/>
                  </a:moveTo>
                  <a:lnTo>
                    <a:pt x="2600" y="27920"/>
                  </a:lnTo>
                  <a:lnTo>
                    <a:pt x="0" y="27227"/>
                  </a:lnTo>
                  <a:lnTo>
                    <a:pt x="607" y="24425"/>
                  </a:lnTo>
                  <a:lnTo>
                    <a:pt x="3351" y="20217"/>
                  </a:lnTo>
                  <a:lnTo>
                    <a:pt x="23980" y="3117"/>
                  </a:lnTo>
                  <a:lnTo>
                    <a:pt x="32971" y="163"/>
                  </a:lnTo>
                  <a:lnTo>
                    <a:pt x="52319" y="0"/>
                  </a:lnTo>
                  <a:lnTo>
                    <a:pt x="82943" y="6485"/>
                  </a:lnTo>
                  <a:lnTo>
                    <a:pt x="108654" y="21405"/>
                  </a:lnTo>
                  <a:lnTo>
                    <a:pt x="138303" y="56983"/>
                  </a:lnTo>
                  <a:lnTo>
                    <a:pt x="166690" y="110977"/>
                  </a:lnTo>
                  <a:lnTo>
                    <a:pt x="184681" y="160510"/>
                  </a:lnTo>
                  <a:lnTo>
                    <a:pt x="194301" y="215351"/>
                  </a:lnTo>
                  <a:lnTo>
                    <a:pt x="194032" y="272935"/>
                  </a:lnTo>
                  <a:lnTo>
                    <a:pt x="183424" y="327041"/>
                  </a:lnTo>
                  <a:lnTo>
                    <a:pt x="158878" y="386547"/>
                  </a:lnTo>
                  <a:lnTo>
                    <a:pt x="132844" y="415556"/>
                  </a:lnTo>
                  <a:lnTo>
                    <a:pt x="109965" y="425215"/>
                  </a:lnTo>
                  <a:lnTo>
                    <a:pt x="97314" y="427791"/>
                  </a:lnTo>
                  <a:lnTo>
                    <a:pt x="73897" y="424414"/>
                  </a:lnTo>
                  <a:lnTo>
                    <a:pt x="52961" y="413944"/>
                  </a:lnTo>
                  <a:lnTo>
                    <a:pt x="35858" y="397593"/>
                  </a:lnTo>
                  <a:lnTo>
                    <a:pt x="18664" y="368656"/>
                  </a:lnTo>
                  <a:lnTo>
                    <a:pt x="16325" y="348218"/>
                  </a:lnTo>
                  <a:lnTo>
                    <a:pt x="20355" y="328607"/>
                  </a:lnTo>
                  <a:lnTo>
                    <a:pt x="29945" y="312092"/>
                  </a:lnTo>
                  <a:lnTo>
                    <a:pt x="45125" y="300072"/>
                  </a:lnTo>
                  <a:lnTo>
                    <a:pt x="54087" y="295229"/>
                  </a:lnTo>
                  <a:lnTo>
                    <a:pt x="94645" y="288413"/>
                  </a:lnTo>
                  <a:lnTo>
                    <a:pt x="143941" y="294515"/>
                  </a:lnTo>
                  <a:lnTo>
                    <a:pt x="198352" y="3066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211191" y="3969243"/>
              <a:ext cx="84229" cy="115815"/>
            </a:xfrm>
            <a:custGeom>
              <a:avLst/>
              <a:gdLst/>
              <a:ahLst/>
              <a:cxnLst/>
              <a:rect l="0" t="0" r="0" b="0"/>
              <a:pathLst>
                <a:path w="84229" h="115815">
                  <a:moveTo>
                    <a:pt x="84228" y="0"/>
                  </a:moveTo>
                  <a:lnTo>
                    <a:pt x="41567" y="60873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179606" y="3958715"/>
              <a:ext cx="126343" cy="115814"/>
            </a:xfrm>
            <a:custGeom>
              <a:avLst/>
              <a:gdLst/>
              <a:ahLst/>
              <a:cxnLst/>
              <a:rect l="0" t="0" r="0" b="0"/>
              <a:pathLst>
                <a:path w="126343" h="115814">
                  <a:moveTo>
                    <a:pt x="126342" y="115813"/>
                  </a:moveTo>
                  <a:lnTo>
                    <a:pt x="66749" y="66315"/>
                  </a:lnTo>
                  <a:lnTo>
                    <a:pt x="6892" y="687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1179191" y="4432497"/>
            <a:ext cx="1256088" cy="440795"/>
            <a:chOff x="1179191" y="4432497"/>
            <a:chExt cx="1256088" cy="440795"/>
          </a:xfrm>
        </p:grpSpPr>
        <p:sp>
          <p:nvSpPr>
            <p:cNvPr id="83" name="Freeform 82"/>
            <p:cNvSpPr/>
            <p:nvPr/>
          </p:nvSpPr>
          <p:spPr>
            <a:xfrm>
              <a:off x="2074114" y="4474611"/>
              <a:ext cx="42114" cy="305328"/>
            </a:xfrm>
            <a:custGeom>
              <a:avLst/>
              <a:gdLst/>
              <a:ahLst/>
              <a:cxnLst/>
              <a:rect l="0" t="0" r="0" b="0"/>
              <a:pathLst>
                <a:path w="42114" h="305328">
                  <a:moveTo>
                    <a:pt x="0" y="0"/>
                  </a:moveTo>
                  <a:lnTo>
                    <a:pt x="0" y="58617"/>
                  </a:lnTo>
                  <a:lnTo>
                    <a:pt x="8405" y="112791"/>
                  </a:lnTo>
                  <a:lnTo>
                    <a:pt x="21330" y="171672"/>
                  </a:lnTo>
                  <a:lnTo>
                    <a:pt x="35149" y="233692"/>
                  </a:lnTo>
                  <a:lnTo>
                    <a:pt x="41196" y="292658"/>
                  </a:lnTo>
                  <a:lnTo>
                    <a:pt x="42113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226395" y="4432497"/>
              <a:ext cx="208884" cy="354616"/>
            </a:xfrm>
            <a:custGeom>
              <a:avLst/>
              <a:gdLst/>
              <a:ahLst/>
              <a:cxnLst/>
              <a:rect l="0" t="0" r="0" b="0"/>
              <a:pathLst>
                <a:path w="208884" h="354616">
                  <a:moveTo>
                    <a:pt x="79346" y="0"/>
                  </a:moveTo>
                  <a:lnTo>
                    <a:pt x="44599" y="55045"/>
                  </a:lnTo>
                  <a:lnTo>
                    <a:pt x="23701" y="114513"/>
                  </a:lnTo>
                  <a:lnTo>
                    <a:pt x="8833" y="171404"/>
                  </a:lnTo>
                  <a:lnTo>
                    <a:pt x="0" y="231799"/>
                  </a:lnTo>
                  <a:lnTo>
                    <a:pt x="10261" y="293203"/>
                  </a:lnTo>
                  <a:lnTo>
                    <a:pt x="25601" y="325911"/>
                  </a:lnTo>
                  <a:lnTo>
                    <a:pt x="41421" y="340991"/>
                  </a:lnTo>
                  <a:lnTo>
                    <a:pt x="50553" y="346651"/>
                  </a:lnTo>
                  <a:lnTo>
                    <a:pt x="91351" y="354615"/>
                  </a:lnTo>
                  <a:lnTo>
                    <a:pt x="134895" y="351386"/>
                  </a:lnTo>
                  <a:lnTo>
                    <a:pt x="146795" y="345391"/>
                  </a:lnTo>
                  <a:lnTo>
                    <a:pt x="190364" y="300348"/>
                  </a:lnTo>
                  <a:lnTo>
                    <a:pt x="206736" y="272266"/>
                  </a:lnTo>
                  <a:lnTo>
                    <a:pt x="208883" y="252028"/>
                  </a:lnTo>
                  <a:lnTo>
                    <a:pt x="204768" y="232505"/>
                  </a:lnTo>
                  <a:lnTo>
                    <a:pt x="195140" y="216030"/>
                  </a:lnTo>
                  <a:lnTo>
                    <a:pt x="179943" y="204028"/>
                  </a:lnTo>
                  <a:lnTo>
                    <a:pt x="170977" y="199190"/>
                  </a:lnTo>
                  <a:lnTo>
                    <a:pt x="151656" y="196933"/>
                  </a:lnTo>
                  <a:lnTo>
                    <a:pt x="110657" y="205017"/>
                  </a:lnTo>
                  <a:lnTo>
                    <a:pt x="51212" y="239391"/>
                  </a:lnTo>
                  <a:lnTo>
                    <a:pt x="5646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1179191" y="4440403"/>
              <a:ext cx="172452" cy="432889"/>
            </a:xfrm>
            <a:custGeom>
              <a:avLst/>
              <a:gdLst/>
              <a:ahLst/>
              <a:cxnLst/>
              <a:rect l="0" t="0" r="0" b="0"/>
              <a:pathLst>
                <a:path w="172452" h="432889">
                  <a:moveTo>
                    <a:pt x="0" y="150022"/>
                  </a:moveTo>
                  <a:lnTo>
                    <a:pt x="15641" y="176408"/>
                  </a:lnTo>
                  <a:lnTo>
                    <a:pt x="31209" y="231706"/>
                  </a:lnTo>
                  <a:lnTo>
                    <a:pt x="45549" y="292759"/>
                  </a:lnTo>
                  <a:lnTo>
                    <a:pt x="53581" y="348189"/>
                  </a:lnTo>
                  <a:lnTo>
                    <a:pt x="69033" y="411131"/>
                  </a:lnTo>
                  <a:lnTo>
                    <a:pt x="70456" y="432186"/>
                  </a:lnTo>
                  <a:lnTo>
                    <a:pt x="69197" y="432888"/>
                  </a:lnTo>
                  <a:lnTo>
                    <a:pt x="67189" y="429846"/>
                  </a:lnTo>
                  <a:lnTo>
                    <a:pt x="60581" y="367300"/>
                  </a:lnTo>
                  <a:lnTo>
                    <a:pt x="54995" y="314226"/>
                  </a:lnTo>
                  <a:lnTo>
                    <a:pt x="50220" y="257166"/>
                  </a:lnTo>
                  <a:lnTo>
                    <a:pt x="41396" y="206335"/>
                  </a:lnTo>
                  <a:lnTo>
                    <a:pt x="33524" y="147237"/>
                  </a:lnTo>
                  <a:lnTo>
                    <a:pt x="31969" y="89334"/>
                  </a:lnTo>
                  <a:lnTo>
                    <a:pt x="34039" y="43393"/>
                  </a:lnTo>
                  <a:lnTo>
                    <a:pt x="42815" y="22302"/>
                  </a:lnTo>
                  <a:lnTo>
                    <a:pt x="57633" y="8250"/>
                  </a:lnTo>
                  <a:lnTo>
                    <a:pt x="66498" y="2864"/>
                  </a:lnTo>
                  <a:lnTo>
                    <a:pt x="85707" y="0"/>
                  </a:lnTo>
                  <a:lnTo>
                    <a:pt x="95743" y="874"/>
                  </a:lnTo>
                  <a:lnTo>
                    <a:pt x="113132" y="11204"/>
                  </a:lnTo>
                  <a:lnTo>
                    <a:pt x="149386" y="49160"/>
                  </a:lnTo>
                  <a:lnTo>
                    <a:pt x="171303" y="97962"/>
                  </a:lnTo>
                  <a:lnTo>
                    <a:pt x="172451" y="118695"/>
                  </a:lnTo>
                  <a:lnTo>
                    <a:pt x="167892" y="139608"/>
                  </a:lnTo>
                  <a:lnTo>
                    <a:pt x="158067" y="160601"/>
                  </a:lnTo>
                  <a:lnTo>
                    <a:pt x="133792" y="186561"/>
                  </a:lnTo>
                  <a:lnTo>
                    <a:pt x="85743" y="207889"/>
                  </a:lnTo>
                  <a:lnTo>
                    <a:pt x="40550" y="220247"/>
                  </a:lnTo>
                  <a:lnTo>
                    <a:pt x="21057" y="2237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1600331" y="4579896"/>
              <a:ext cx="136872" cy="42115"/>
            </a:xfrm>
            <a:custGeom>
              <a:avLst/>
              <a:gdLst/>
              <a:ahLst/>
              <a:cxnLst/>
              <a:rect l="0" t="0" r="0" b="0"/>
              <a:pathLst>
                <a:path w="136872" h="42115">
                  <a:moveTo>
                    <a:pt x="136871" y="0"/>
                  </a:moveTo>
                  <a:lnTo>
                    <a:pt x="75760" y="17959"/>
                  </a:lnTo>
                  <a:lnTo>
                    <a:pt x="14219" y="3747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1631917" y="4716767"/>
              <a:ext cx="136871" cy="21057"/>
            </a:xfrm>
            <a:custGeom>
              <a:avLst/>
              <a:gdLst/>
              <a:ahLst/>
              <a:cxnLst/>
              <a:rect l="0" t="0" r="0" b="0"/>
              <a:pathLst>
                <a:path w="136871" h="21057">
                  <a:moveTo>
                    <a:pt x="136870" y="0"/>
                  </a:moveTo>
                  <a:lnTo>
                    <a:pt x="87939" y="8333"/>
                  </a:lnTo>
                  <a:lnTo>
                    <a:pt x="28809" y="15684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2705823" y="4569367"/>
            <a:ext cx="621183" cy="368499"/>
            <a:chOff x="2705823" y="4569367"/>
            <a:chExt cx="621183" cy="368499"/>
          </a:xfrm>
        </p:grpSpPr>
        <p:sp>
          <p:nvSpPr>
            <p:cNvPr id="89" name="Freeform 88"/>
            <p:cNvSpPr/>
            <p:nvPr/>
          </p:nvSpPr>
          <p:spPr>
            <a:xfrm>
              <a:off x="3305948" y="4569367"/>
              <a:ext cx="21058" cy="368499"/>
            </a:xfrm>
            <a:custGeom>
              <a:avLst/>
              <a:gdLst/>
              <a:ahLst/>
              <a:cxnLst/>
              <a:rect l="0" t="0" r="0" b="0"/>
              <a:pathLst>
                <a:path w="21058" h="368499">
                  <a:moveTo>
                    <a:pt x="0" y="0"/>
                  </a:moveTo>
                  <a:lnTo>
                    <a:pt x="0" y="48932"/>
                  </a:lnTo>
                  <a:lnTo>
                    <a:pt x="0" y="96777"/>
                  </a:lnTo>
                  <a:lnTo>
                    <a:pt x="0" y="151118"/>
                  </a:lnTo>
                  <a:lnTo>
                    <a:pt x="3119" y="208553"/>
                  </a:lnTo>
                  <a:lnTo>
                    <a:pt x="8333" y="259496"/>
                  </a:lnTo>
                  <a:lnTo>
                    <a:pt x="15684" y="318631"/>
                  </a:lnTo>
                  <a:lnTo>
                    <a:pt x="21057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085847" y="4590425"/>
              <a:ext cx="230630" cy="235019"/>
            </a:xfrm>
            <a:custGeom>
              <a:avLst/>
              <a:gdLst/>
              <a:ahLst/>
              <a:cxnLst/>
              <a:rect l="0" t="0" r="0" b="0"/>
              <a:pathLst>
                <a:path w="230630" h="235019">
                  <a:moveTo>
                    <a:pt x="230629" y="147398"/>
                  </a:moveTo>
                  <a:lnTo>
                    <a:pt x="169519" y="166526"/>
                  </a:lnTo>
                  <a:lnTo>
                    <a:pt x="115087" y="197202"/>
                  </a:lnTo>
                  <a:lnTo>
                    <a:pt x="60734" y="233115"/>
                  </a:lnTo>
                  <a:lnTo>
                    <a:pt x="37357" y="235018"/>
                  </a:lnTo>
                  <a:lnTo>
                    <a:pt x="24572" y="233887"/>
                  </a:lnTo>
                  <a:lnTo>
                    <a:pt x="16049" y="228454"/>
                  </a:lnTo>
                  <a:lnTo>
                    <a:pt x="10367" y="220153"/>
                  </a:lnTo>
                  <a:lnTo>
                    <a:pt x="4053" y="197281"/>
                  </a:lnTo>
                  <a:lnTo>
                    <a:pt x="0" y="138058"/>
                  </a:lnTo>
                  <a:lnTo>
                    <a:pt x="4788" y="80953"/>
                  </a:lnTo>
                  <a:lnTo>
                    <a:pt x="8906" y="19918"/>
                  </a:lnTo>
                  <a:lnTo>
                    <a:pt x="953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2790051" y="4632538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10529" y="0"/>
                  </a:moveTo>
                  <a:lnTo>
                    <a:pt x="4940" y="62093"/>
                  </a:lnTo>
                  <a:lnTo>
                    <a:pt x="651" y="114647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705823" y="4718962"/>
              <a:ext cx="147400" cy="8334"/>
            </a:xfrm>
            <a:custGeom>
              <a:avLst/>
              <a:gdLst/>
              <a:ahLst/>
              <a:cxnLst/>
              <a:rect l="0" t="0" r="0" b="0"/>
              <a:pathLst>
                <a:path w="147400" h="8334">
                  <a:moveTo>
                    <a:pt x="147399" y="8333"/>
                  </a:moveTo>
                  <a:lnTo>
                    <a:pt x="109921" y="0"/>
                  </a:lnTo>
                  <a:lnTo>
                    <a:pt x="75074" y="1575"/>
                  </a:lnTo>
                  <a:lnTo>
                    <a:pt x="11675" y="7740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7" name="Group 96"/>
          <p:cNvGrpSpPr/>
          <p:nvPr/>
        </p:nvGrpSpPr>
        <p:grpSpPr>
          <a:xfrm>
            <a:off x="1473989" y="5188894"/>
            <a:ext cx="547483" cy="385214"/>
            <a:chOff x="1473989" y="5188894"/>
            <a:chExt cx="547483" cy="385214"/>
          </a:xfrm>
        </p:grpSpPr>
        <p:sp>
          <p:nvSpPr>
            <p:cNvPr id="94" name="Freeform 93"/>
            <p:cNvSpPr/>
            <p:nvPr/>
          </p:nvSpPr>
          <p:spPr>
            <a:xfrm>
              <a:off x="1473989" y="5188894"/>
              <a:ext cx="161675" cy="385214"/>
            </a:xfrm>
            <a:custGeom>
              <a:avLst/>
              <a:gdLst/>
              <a:ahLst/>
              <a:cxnLst/>
              <a:rect l="0" t="0" r="0" b="0"/>
              <a:pathLst>
                <a:path w="161675" h="385214">
                  <a:moveTo>
                    <a:pt x="0" y="96412"/>
                  </a:moveTo>
                  <a:lnTo>
                    <a:pt x="14654" y="149439"/>
                  </a:lnTo>
                  <a:lnTo>
                    <a:pt x="27028" y="200820"/>
                  </a:lnTo>
                  <a:lnTo>
                    <a:pt x="31405" y="249139"/>
                  </a:lnTo>
                  <a:lnTo>
                    <a:pt x="38421" y="299332"/>
                  </a:lnTo>
                  <a:lnTo>
                    <a:pt x="41385" y="361925"/>
                  </a:lnTo>
                  <a:lnTo>
                    <a:pt x="40620" y="385213"/>
                  </a:lnTo>
                  <a:lnTo>
                    <a:pt x="38778" y="384872"/>
                  </a:lnTo>
                  <a:lnTo>
                    <a:pt x="27417" y="350703"/>
                  </a:lnTo>
                  <a:lnTo>
                    <a:pt x="21144" y="290488"/>
                  </a:lnTo>
                  <a:lnTo>
                    <a:pt x="14194" y="239573"/>
                  </a:lnTo>
                  <a:lnTo>
                    <a:pt x="8133" y="176206"/>
                  </a:lnTo>
                  <a:lnTo>
                    <a:pt x="1607" y="118022"/>
                  </a:lnTo>
                  <a:lnTo>
                    <a:pt x="11664" y="55757"/>
                  </a:lnTo>
                  <a:lnTo>
                    <a:pt x="14795" y="44742"/>
                  </a:lnTo>
                  <a:lnTo>
                    <a:pt x="27633" y="26264"/>
                  </a:lnTo>
                  <a:lnTo>
                    <a:pt x="45037" y="11422"/>
                  </a:lnTo>
                  <a:lnTo>
                    <a:pt x="64470" y="927"/>
                  </a:lnTo>
                  <a:lnTo>
                    <a:pt x="74566" y="0"/>
                  </a:lnTo>
                  <a:lnTo>
                    <a:pt x="95142" y="5209"/>
                  </a:lnTo>
                  <a:lnTo>
                    <a:pt x="126456" y="26884"/>
                  </a:lnTo>
                  <a:lnTo>
                    <a:pt x="146783" y="55534"/>
                  </a:lnTo>
                  <a:lnTo>
                    <a:pt x="160215" y="86249"/>
                  </a:lnTo>
                  <a:lnTo>
                    <a:pt x="161674" y="107103"/>
                  </a:lnTo>
                  <a:lnTo>
                    <a:pt x="158668" y="160264"/>
                  </a:lnTo>
                  <a:lnTo>
                    <a:pt x="146969" y="198779"/>
                  </a:lnTo>
                  <a:lnTo>
                    <a:pt x="128684" y="232418"/>
                  </a:lnTo>
                  <a:lnTo>
                    <a:pt x="109056" y="247716"/>
                  </a:lnTo>
                  <a:lnTo>
                    <a:pt x="83564" y="257244"/>
                  </a:lnTo>
                  <a:lnTo>
                    <a:pt x="41008" y="261439"/>
                  </a:lnTo>
                  <a:lnTo>
                    <a:pt x="10529" y="2543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1821430" y="5337948"/>
              <a:ext cx="136871" cy="52643"/>
            </a:xfrm>
            <a:custGeom>
              <a:avLst/>
              <a:gdLst/>
              <a:ahLst/>
              <a:cxnLst/>
              <a:rect l="0" t="0" r="0" b="0"/>
              <a:pathLst>
                <a:path w="136871" h="52643">
                  <a:moveTo>
                    <a:pt x="136870" y="0"/>
                  </a:moveTo>
                  <a:lnTo>
                    <a:pt x="94178" y="3119"/>
                  </a:lnTo>
                  <a:lnTo>
                    <a:pt x="62999" y="14572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1895129" y="5432704"/>
              <a:ext cx="126343" cy="52644"/>
            </a:xfrm>
            <a:custGeom>
              <a:avLst/>
              <a:gdLst/>
              <a:ahLst/>
              <a:cxnLst/>
              <a:rect l="0" t="0" r="0" b="0"/>
              <a:pathLst>
                <a:path w="126343" h="52644">
                  <a:moveTo>
                    <a:pt x="126342" y="0"/>
                  </a:moveTo>
                  <a:lnTo>
                    <a:pt x="67725" y="14654"/>
                  </a:lnTo>
                  <a:lnTo>
                    <a:pt x="24296" y="35434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4" name="Group 103"/>
          <p:cNvGrpSpPr/>
          <p:nvPr/>
        </p:nvGrpSpPr>
        <p:grpSpPr>
          <a:xfrm>
            <a:off x="2269472" y="5211606"/>
            <a:ext cx="1133405" cy="526426"/>
            <a:chOff x="2269472" y="5211606"/>
            <a:chExt cx="1133405" cy="526426"/>
          </a:xfrm>
        </p:grpSpPr>
        <p:sp>
          <p:nvSpPr>
            <p:cNvPr id="98" name="Freeform 97"/>
            <p:cNvSpPr/>
            <p:nvPr/>
          </p:nvSpPr>
          <p:spPr>
            <a:xfrm>
              <a:off x="2269472" y="5211606"/>
              <a:ext cx="383710" cy="468915"/>
            </a:xfrm>
            <a:custGeom>
              <a:avLst/>
              <a:gdLst/>
              <a:ahLst/>
              <a:cxnLst/>
              <a:rect l="0" t="0" r="0" b="0"/>
              <a:pathLst>
                <a:path w="383710" h="468915">
                  <a:moveTo>
                    <a:pt x="57326" y="0"/>
                  </a:moveTo>
                  <a:lnTo>
                    <a:pt x="45873" y="48931"/>
                  </a:lnTo>
                  <a:lnTo>
                    <a:pt x="32577" y="102472"/>
                  </a:lnTo>
                  <a:lnTo>
                    <a:pt x="15187" y="157557"/>
                  </a:lnTo>
                  <a:lnTo>
                    <a:pt x="11686" y="168209"/>
                  </a:lnTo>
                  <a:lnTo>
                    <a:pt x="8182" y="171801"/>
                  </a:lnTo>
                  <a:lnTo>
                    <a:pt x="4676" y="170686"/>
                  </a:lnTo>
                  <a:lnTo>
                    <a:pt x="1169" y="166433"/>
                  </a:lnTo>
                  <a:lnTo>
                    <a:pt x="0" y="160088"/>
                  </a:lnTo>
                  <a:lnTo>
                    <a:pt x="6531" y="124689"/>
                  </a:lnTo>
                  <a:lnTo>
                    <a:pt x="13693" y="105720"/>
                  </a:lnTo>
                  <a:lnTo>
                    <a:pt x="64559" y="45778"/>
                  </a:lnTo>
                  <a:lnTo>
                    <a:pt x="84717" y="37893"/>
                  </a:lnTo>
                  <a:lnTo>
                    <a:pt x="108104" y="35559"/>
                  </a:lnTo>
                  <a:lnTo>
                    <a:pt x="130197" y="38421"/>
                  </a:lnTo>
                  <a:lnTo>
                    <a:pt x="148594" y="46712"/>
                  </a:lnTo>
                  <a:lnTo>
                    <a:pt x="202223" y="87751"/>
                  </a:lnTo>
                  <a:lnTo>
                    <a:pt x="232306" y="132627"/>
                  </a:lnTo>
                  <a:lnTo>
                    <a:pt x="252373" y="187722"/>
                  </a:lnTo>
                  <a:lnTo>
                    <a:pt x="264483" y="250597"/>
                  </a:lnTo>
                  <a:lnTo>
                    <a:pt x="263765" y="294180"/>
                  </a:lnTo>
                  <a:lnTo>
                    <a:pt x="258631" y="356417"/>
                  </a:lnTo>
                  <a:lnTo>
                    <a:pt x="237747" y="419549"/>
                  </a:lnTo>
                  <a:lnTo>
                    <a:pt x="233759" y="430608"/>
                  </a:lnTo>
                  <a:lnTo>
                    <a:pt x="216849" y="449134"/>
                  </a:lnTo>
                  <a:lnTo>
                    <a:pt x="193735" y="462828"/>
                  </a:lnTo>
                  <a:lnTo>
                    <a:pt x="167865" y="468914"/>
                  </a:lnTo>
                  <a:lnTo>
                    <a:pt x="132582" y="466750"/>
                  </a:lnTo>
                  <a:lnTo>
                    <a:pt x="113780" y="458569"/>
                  </a:lnTo>
                  <a:lnTo>
                    <a:pt x="105490" y="453111"/>
                  </a:lnTo>
                  <a:lnTo>
                    <a:pt x="93160" y="437689"/>
                  </a:lnTo>
                  <a:lnTo>
                    <a:pt x="88234" y="428663"/>
                  </a:lnTo>
                  <a:lnTo>
                    <a:pt x="85881" y="409276"/>
                  </a:lnTo>
                  <a:lnTo>
                    <a:pt x="93902" y="362644"/>
                  </a:lnTo>
                  <a:lnTo>
                    <a:pt x="106337" y="342109"/>
                  </a:lnTo>
                  <a:lnTo>
                    <a:pt x="145755" y="303671"/>
                  </a:lnTo>
                  <a:lnTo>
                    <a:pt x="164478" y="293672"/>
                  </a:lnTo>
                  <a:lnTo>
                    <a:pt x="213499" y="286127"/>
                  </a:lnTo>
                  <a:lnTo>
                    <a:pt x="253208" y="287159"/>
                  </a:lnTo>
                  <a:lnTo>
                    <a:pt x="315051" y="313650"/>
                  </a:lnTo>
                  <a:lnTo>
                    <a:pt x="366219" y="341373"/>
                  </a:lnTo>
                  <a:lnTo>
                    <a:pt x="383709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2586024" y="5387818"/>
              <a:ext cx="253958" cy="279601"/>
            </a:xfrm>
            <a:custGeom>
              <a:avLst/>
              <a:gdLst/>
              <a:ahLst/>
              <a:cxnLst/>
              <a:rect l="0" t="0" r="0" b="0"/>
              <a:pathLst>
                <a:path w="253958" h="279601">
                  <a:moveTo>
                    <a:pt x="193499" y="13301"/>
                  </a:moveTo>
                  <a:lnTo>
                    <a:pt x="182320" y="2123"/>
                  </a:lnTo>
                  <a:lnTo>
                    <a:pt x="174348" y="0"/>
                  </a:lnTo>
                  <a:lnTo>
                    <a:pt x="127932" y="4998"/>
                  </a:lnTo>
                  <a:lnTo>
                    <a:pt x="90624" y="17080"/>
                  </a:lnTo>
                  <a:lnTo>
                    <a:pt x="52165" y="42123"/>
                  </a:lnTo>
                  <a:lnTo>
                    <a:pt x="23208" y="78006"/>
                  </a:lnTo>
                  <a:lnTo>
                    <a:pt x="1159" y="134906"/>
                  </a:lnTo>
                  <a:lnTo>
                    <a:pt x="0" y="158595"/>
                  </a:lnTo>
                  <a:lnTo>
                    <a:pt x="11867" y="213065"/>
                  </a:lnTo>
                  <a:lnTo>
                    <a:pt x="22958" y="243676"/>
                  </a:lnTo>
                  <a:lnTo>
                    <a:pt x="34255" y="260359"/>
                  </a:lnTo>
                  <a:lnTo>
                    <a:pt x="50194" y="272453"/>
                  </a:lnTo>
                  <a:lnTo>
                    <a:pt x="59358" y="277316"/>
                  </a:lnTo>
                  <a:lnTo>
                    <a:pt x="82018" y="279600"/>
                  </a:lnTo>
                  <a:lnTo>
                    <a:pt x="140041" y="268514"/>
                  </a:lnTo>
                  <a:lnTo>
                    <a:pt x="161551" y="262040"/>
                  </a:lnTo>
                  <a:lnTo>
                    <a:pt x="179690" y="249023"/>
                  </a:lnTo>
                  <a:lnTo>
                    <a:pt x="231911" y="190445"/>
                  </a:lnTo>
                  <a:lnTo>
                    <a:pt x="247514" y="154566"/>
                  </a:lnTo>
                  <a:lnTo>
                    <a:pt x="253957" y="114299"/>
                  </a:lnTo>
                  <a:lnTo>
                    <a:pt x="249225" y="92894"/>
                  </a:lnTo>
                  <a:lnTo>
                    <a:pt x="227123" y="54499"/>
                  </a:lnTo>
                  <a:lnTo>
                    <a:pt x="218255" y="47786"/>
                  </a:lnTo>
                  <a:lnTo>
                    <a:pt x="172442" y="343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063792" y="5580103"/>
              <a:ext cx="21058" cy="157929"/>
            </a:xfrm>
            <a:custGeom>
              <a:avLst/>
              <a:gdLst/>
              <a:ahLst/>
              <a:cxnLst/>
              <a:rect l="0" t="0" r="0" b="0"/>
              <a:pathLst>
                <a:path w="21058" h="157929">
                  <a:moveTo>
                    <a:pt x="0" y="0"/>
                  </a:moveTo>
                  <a:lnTo>
                    <a:pt x="3120" y="42692"/>
                  </a:lnTo>
                  <a:lnTo>
                    <a:pt x="10723" y="103238"/>
                  </a:lnTo>
                  <a:lnTo>
                    <a:pt x="21057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063792" y="548534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148020" y="5559247"/>
              <a:ext cx="147400" cy="168256"/>
            </a:xfrm>
            <a:custGeom>
              <a:avLst/>
              <a:gdLst/>
              <a:ahLst/>
              <a:cxnLst/>
              <a:rect l="0" t="0" r="0" b="0"/>
              <a:pathLst>
                <a:path w="147400" h="168256">
                  <a:moveTo>
                    <a:pt x="0" y="20856"/>
                  </a:moveTo>
                  <a:lnTo>
                    <a:pt x="17959" y="74731"/>
                  </a:lnTo>
                  <a:lnTo>
                    <a:pt x="36301" y="128589"/>
                  </a:lnTo>
                  <a:lnTo>
                    <a:pt x="20512" y="72513"/>
                  </a:lnTo>
                  <a:lnTo>
                    <a:pt x="13487" y="38502"/>
                  </a:lnTo>
                  <a:lnTo>
                    <a:pt x="12501" y="25601"/>
                  </a:lnTo>
                  <a:lnTo>
                    <a:pt x="15353" y="15830"/>
                  </a:lnTo>
                  <a:lnTo>
                    <a:pt x="20764" y="8147"/>
                  </a:lnTo>
                  <a:lnTo>
                    <a:pt x="27881" y="1855"/>
                  </a:lnTo>
                  <a:lnTo>
                    <a:pt x="34965" y="0"/>
                  </a:lnTo>
                  <a:lnTo>
                    <a:pt x="42027" y="1103"/>
                  </a:lnTo>
                  <a:lnTo>
                    <a:pt x="56114" y="8568"/>
                  </a:lnTo>
                  <a:lnTo>
                    <a:pt x="91242" y="39096"/>
                  </a:lnTo>
                  <a:lnTo>
                    <a:pt x="124296" y="95233"/>
                  </a:lnTo>
                  <a:lnTo>
                    <a:pt x="141623" y="135634"/>
                  </a:lnTo>
                  <a:lnTo>
                    <a:pt x="147399" y="1682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390176" y="571697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2532383" y="81856"/>
            <a:ext cx="3655892" cy="917770"/>
            <a:chOff x="2532383" y="81856"/>
            <a:chExt cx="3655892" cy="917770"/>
          </a:xfrm>
        </p:grpSpPr>
        <p:sp>
          <p:nvSpPr>
            <p:cNvPr id="2" name="Freeform 1"/>
            <p:cNvSpPr/>
            <p:nvPr/>
          </p:nvSpPr>
          <p:spPr>
            <a:xfrm>
              <a:off x="2532383" y="273740"/>
              <a:ext cx="426125" cy="725886"/>
            </a:xfrm>
            <a:custGeom>
              <a:avLst/>
              <a:gdLst/>
              <a:ahLst/>
              <a:cxnLst/>
              <a:rect l="0" t="0" r="0" b="0"/>
              <a:pathLst>
                <a:path w="426125" h="725886">
                  <a:moveTo>
                    <a:pt x="26042" y="94757"/>
                  </a:moveTo>
                  <a:lnTo>
                    <a:pt x="14863" y="117114"/>
                  </a:lnTo>
                  <a:lnTo>
                    <a:pt x="7911" y="164552"/>
                  </a:lnTo>
                  <a:lnTo>
                    <a:pt x="11441" y="223062"/>
                  </a:lnTo>
                  <a:lnTo>
                    <a:pt x="19896" y="284851"/>
                  </a:lnTo>
                  <a:lnTo>
                    <a:pt x="23310" y="329762"/>
                  </a:lnTo>
                  <a:lnTo>
                    <a:pt x="25232" y="391726"/>
                  </a:lnTo>
                  <a:lnTo>
                    <a:pt x="31471" y="448995"/>
                  </a:lnTo>
                  <a:lnTo>
                    <a:pt x="36733" y="508574"/>
                  </a:lnTo>
                  <a:lnTo>
                    <a:pt x="44704" y="559684"/>
                  </a:lnTo>
                  <a:lnTo>
                    <a:pt x="49509" y="606860"/>
                  </a:lnTo>
                  <a:lnTo>
                    <a:pt x="55222" y="662172"/>
                  </a:lnTo>
                  <a:lnTo>
                    <a:pt x="51563" y="722085"/>
                  </a:lnTo>
                  <a:lnTo>
                    <a:pt x="48905" y="725885"/>
                  </a:lnTo>
                  <a:lnTo>
                    <a:pt x="45963" y="723740"/>
                  </a:lnTo>
                  <a:lnTo>
                    <a:pt x="42832" y="717630"/>
                  </a:lnTo>
                  <a:lnTo>
                    <a:pt x="42473" y="701482"/>
                  </a:lnTo>
                  <a:lnTo>
                    <a:pt x="46184" y="651342"/>
                  </a:lnTo>
                  <a:lnTo>
                    <a:pt x="39682" y="598413"/>
                  </a:lnTo>
                  <a:lnTo>
                    <a:pt x="37492" y="545026"/>
                  </a:lnTo>
                  <a:lnTo>
                    <a:pt x="35673" y="489303"/>
                  </a:lnTo>
                  <a:lnTo>
                    <a:pt x="31102" y="445196"/>
                  </a:lnTo>
                  <a:lnTo>
                    <a:pt x="31410" y="401416"/>
                  </a:lnTo>
                  <a:lnTo>
                    <a:pt x="31922" y="346666"/>
                  </a:lnTo>
                  <a:lnTo>
                    <a:pt x="21614" y="285547"/>
                  </a:lnTo>
                  <a:lnTo>
                    <a:pt x="17321" y="228886"/>
                  </a:lnTo>
                  <a:lnTo>
                    <a:pt x="7465" y="169735"/>
                  </a:lnTo>
                  <a:lnTo>
                    <a:pt x="0" y="122302"/>
                  </a:lnTo>
                  <a:lnTo>
                    <a:pt x="1989" y="92571"/>
                  </a:lnTo>
                  <a:lnTo>
                    <a:pt x="9892" y="69999"/>
                  </a:lnTo>
                  <a:lnTo>
                    <a:pt x="15275" y="60704"/>
                  </a:lnTo>
                  <a:lnTo>
                    <a:pt x="30615" y="47257"/>
                  </a:lnTo>
                  <a:lnTo>
                    <a:pt x="39619" y="42033"/>
                  </a:lnTo>
                  <a:lnTo>
                    <a:pt x="96097" y="31310"/>
                  </a:lnTo>
                  <a:lnTo>
                    <a:pt x="147534" y="16556"/>
                  </a:lnTo>
                  <a:lnTo>
                    <a:pt x="204369" y="5426"/>
                  </a:lnTo>
                  <a:lnTo>
                    <a:pt x="254224" y="1608"/>
                  </a:lnTo>
                  <a:lnTo>
                    <a:pt x="312410" y="477"/>
                  </a:lnTo>
                  <a:lnTo>
                    <a:pt x="370594" y="142"/>
                  </a:lnTo>
                  <a:lnTo>
                    <a:pt x="426124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590010" y="621181"/>
              <a:ext cx="242156" cy="31586"/>
            </a:xfrm>
            <a:custGeom>
              <a:avLst/>
              <a:gdLst/>
              <a:ahLst/>
              <a:cxnLst/>
              <a:rect l="0" t="0" r="0" b="0"/>
              <a:pathLst>
                <a:path w="242156" h="31586">
                  <a:moveTo>
                    <a:pt x="242155" y="0"/>
                  </a:moveTo>
                  <a:lnTo>
                    <a:pt x="189128" y="14654"/>
                  </a:lnTo>
                  <a:lnTo>
                    <a:pt x="138918" y="20962"/>
                  </a:lnTo>
                  <a:lnTo>
                    <a:pt x="83939" y="29140"/>
                  </a:lnTo>
                  <a:lnTo>
                    <a:pt x="28019" y="3110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316476" y="494839"/>
              <a:ext cx="189514" cy="31586"/>
            </a:xfrm>
            <a:custGeom>
              <a:avLst/>
              <a:gdLst/>
              <a:ahLst/>
              <a:cxnLst/>
              <a:rect l="0" t="0" r="0" b="0"/>
              <a:pathLst>
                <a:path w="189514" h="31586">
                  <a:moveTo>
                    <a:pt x="189513" y="0"/>
                  </a:moveTo>
                  <a:lnTo>
                    <a:pt x="140582" y="3119"/>
                  </a:lnTo>
                  <a:lnTo>
                    <a:pt x="81452" y="14654"/>
                  </a:lnTo>
                  <a:lnTo>
                    <a:pt x="19984" y="2854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284891" y="652766"/>
              <a:ext cx="273742" cy="21058"/>
            </a:xfrm>
            <a:custGeom>
              <a:avLst/>
              <a:gdLst/>
              <a:ahLst/>
              <a:cxnLst/>
              <a:rect l="0" t="0" r="0" b="0"/>
              <a:pathLst>
                <a:path w="273742" h="21058">
                  <a:moveTo>
                    <a:pt x="273741" y="21057"/>
                  </a:moveTo>
                  <a:lnTo>
                    <a:pt x="216477" y="17938"/>
                  </a:lnTo>
                  <a:lnTo>
                    <a:pt x="163967" y="12724"/>
                  </a:lnTo>
                  <a:lnTo>
                    <a:pt x="103955" y="11179"/>
                  </a:lnTo>
                  <a:lnTo>
                    <a:pt x="47959" y="760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986174" y="81856"/>
              <a:ext cx="204169" cy="271477"/>
            </a:xfrm>
            <a:custGeom>
              <a:avLst/>
              <a:gdLst/>
              <a:ahLst/>
              <a:cxnLst/>
              <a:rect l="0" t="0" r="0" b="0"/>
              <a:pathLst>
                <a:path w="204169" h="271477">
                  <a:moveTo>
                    <a:pt x="14655" y="23429"/>
                  </a:moveTo>
                  <a:lnTo>
                    <a:pt x="0" y="72980"/>
                  </a:lnTo>
                  <a:lnTo>
                    <a:pt x="1084" y="123508"/>
                  </a:lnTo>
                  <a:lnTo>
                    <a:pt x="8814" y="171755"/>
                  </a:lnTo>
                  <a:lnTo>
                    <a:pt x="12924" y="221275"/>
                  </a:lnTo>
                  <a:lnTo>
                    <a:pt x="14313" y="271476"/>
                  </a:lnTo>
                  <a:lnTo>
                    <a:pt x="14610" y="221285"/>
                  </a:lnTo>
                  <a:lnTo>
                    <a:pt x="15815" y="158004"/>
                  </a:lnTo>
                  <a:lnTo>
                    <a:pt x="26106" y="106163"/>
                  </a:lnTo>
                  <a:lnTo>
                    <a:pt x="44022" y="45675"/>
                  </a:lnTo>
                  <a:lnTo>
                    <a:pt x="55393" y="23957"/>
                  </a:lnTo>
                  <a:lnTo>
                    <a:pt x="71365" y="8846"/>
                  </a:lnTo>
                  <a:lnTo>
                    <a:pt x="80537" y="3178"/>
                  </a:lnTo>
                  <a:lnTo>
                    <a:pt x="100088" y="0"/>
                  </a:lnTo>
                  <a:lnTo>
                    <a:pt x="110215" y="791"/>
                  </a:lnTo>
                  <a:lnTo>
                    <a:pt x="127706" y="7908"/>
                  </a:lnTo>
                  <a:lnTo>
                    <a:pt x="135646" y="13082"/>
                  </a:lnTo>
                  <a:lnTo>
                    <a:pt x="157999" y="42720"/>
                  </a:lnTo>
                  <a:lnTo>
                    <a:pt x="185234" y="100015"/>
                  </a:lnTo>
                  <a:lnTo>
                    <a:pt x="195753" y="127657"/>
                  </a:lnTo>
                  <a:lnTo>
                    <a:pt x="201675" y="176104"/>
                  </a:lnTo>
                  <a:lnTo>
                    <a:pt x="203675" y="235517"/>
                  </a:lnTo>
                  <a:lnTo>
                    <a:pt x="204168" y="26558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874487" y="442196"/>
              <a:ext cx="484312" cy="21058"/>
            </a:xfrm>
            <a:custGeom>
              <a:avLst/>
              <a:gdLst/>
              <a:ahLst/>
              <a:cxnLst/>
              <a:rect l="0" t="0" r="0" b="0"/>
              <a:pathLst>
                <a:path w="484312" h="21058">
                  <a:moveTo>
                    <a:pt x="484311" y="0"/>
                  </a:moveTo>
                  <a:lnTo>
                    <a:pt x="430166" y="0"/>
                  </a:lnTo>
                  <a:lnTo>
                    <a:pt x="369630" y="5590"/>
                  </a:lnTo>
                  <a:lnTo>
                    <a:pt x="318660" y="9065"/>
                  </a:lnTo>
                  <a:lnTo>
                    <a:pt x="265846" y="16306"/>
                  </a:lnTo>
                  <a:lnTo>
                    <a:pt x="221618" y="15136"/>
                  </a:lnTo>
                  <a:lnTo>
                    <a:pt x="200272" y="17256"/>
                  </a:lnTo>
                  <a:lnTo>
                    <a:pt x="145495" y="15324"/>
                  </a:lnTo>
                  <a:lnTo>
                    <a:pt x="86783" y="19359"/>
                  </a:lnTo>
                  <a:lnTo>
                    <a:pt x="38581" y="2055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190342" y="610652"/>
              <a:ext cx="31586" cy="347442"/>
            </a:xfrm>
            <a:custGeom>
              <a:avLst/>
              <a:gdLst/>
              <a:ahLst/>
              <a:cxnLst/>
              <a:rect l="0" t="0" r="0" b="0"/>
              <a:pathLst>
                <a:path w="31586" h="347442">
                  <a:moveTo>
                    <a:pt x="31585" y="0"/>
                  </a:moveTo>
                  <a:lnTo>
                    <a:pt x="20407" y="11179"/>
                  </a:lnTo>
                  <a:lnTo>
                    <a:pt x="14919" y="29145"/>
                  </a:lnTo>
                  <a:lnTo>
                    <a:pt x="5806" y="78807"/>
                  </a:lnTo>
                  <a:lnTo>
                    <a:pt x="1720" y="130975"/>
                  </a:lnTo>
                  <a:lnTo>
                    <a:pt x="510" y="185297"/>
                  </a:lnTo>
                  <a:lnTo>
                    <a:pt x="101" y="247649"/>
                  </a:lnTo>
                  <a:lnTo>
                    <a:pt x="20" y="305025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951198" y="621181"/>
              <a:ext cx="239145" cy="218978"/>
            </a:xfrm>
            <a:custGeom>
              <a:avLst/>
              <a:gdLst/>
              <a:ahLst/>
              <a:cxnLst/>
              <a:rect l="0" t="0" r="0" b="0"/>
              <a:pathLst>
                <a:path w="239145" h="218978">
                  <a:moveTo>
                    <a:pt x="239144" y="115813"/>
                  </a:moveTo>
                  <a:lnTo>
                    <a:pt x="204246" y="145122"/>
                  </a:lnTo>
                  <a:lnTo>
                    <a:pt x="144096" y="177047"/>
                  </a:lnTo>
                  <a:lnTo>
                    <a:pt x="81191" y="203073"/>
                  </a:lnTo>
                  <a:lnTo>
                    <a:pt x="25451" y="217916"/>
                  </a:lnTo>
                  <a:lnTo>
                    <a:pt x="12454" y="218977"/>
                  </a:lnTo>
                  <a:lnTo>
                    <a:pt x="4959" y="215004"/>
                  </a:lnTo>
                  <a:lnTo>
                    <a:pt x="1132" y="207677"/>
                  </a:lnTo>
                  <a:lnTo>
                    <a:pt x="0" y="188227"/>
                  </a:lnTo>
                  <a:lnTo>
                    <a:pt x="11885" y="131112"/>
                  </a:lnTo>
                  <a:lnTo>
                    <a:pt x="28687" y="74328"/>
                  </a:lnTo>
                  <a:lnTo>
                    <a:pt x="46521" y="16823"/>
                  </a:lnTo>
                  <a:lnTo>
                    <a:pt x="49631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874860" y="410611"/>
              <a:ext cx="20892" cy="242156"/>
            </a:xfrm>
            <a:custGeom>
              <a:avLst/>
              <a:gdLst/>
              <a:ahLst/>
              <a:cxnLst/>
              <a:rect l="0" t="0" r="0" b="0"/>
              <a:pathLst>
                <a:path w="20892" h="242156">
                  <a:moveTo>
                    <a:pt x="20891" y="0"/>
                  </a:moveTo>
                  <a:lnTo>
                    <a:pt x="4103" y="55045"/>
                  </a:lnTo>
                  <a:lnTo>
                    <a:pt x="677" y="109572"/>
                  </a:lnTo>
                  <a:lnTo>
                    <a:pt x="0" y="170733"/>
                  </a:lnTo>
                  <a:lnTo>
                    <a:pt x="8189" y="224301"/>
                  </a:lnTo>
                  <a:lnTo>
                    <a:pt x="10363" y="24215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695709" y="515896"/>
              <a:ext cx="294799" cy="21058"/>
            </a:xfrm>
            <a:custGeom>
              <a:avLst/>
              <a:gdLst/>
              <a:ahLst/>
              <a:cxnLst/>
              <a:rect l="0" t="0" r="0" b="0"/>
              <a:pathLst>
                <a:path w="294799" h="21058">
                  <a:moveTo>
                    <a:pt x="294798" y="0"/>
                  </a:moveTo>
                  <a:lnTo>
                    <a:pt x="232706" y="5589"/>
                  </a:lnTo>
                  <a:lnTo>
                    <a:pt x="181321" y="9553"/>
                  </a:lnTo>
                  <a:lnTo>
                    <a:pt x="126111" y="13455"/>
                  </a:lnTo>
                  <a:lnTo>
                    <a:pt x="99333" y="16509"/>
                  </a:lnTo>
                  <a:lnTo>
                    <a:pt x="37128" y="1713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262645" y="222352"/>
              <a:ext cx="388252" cy="521093"/>
            </a:xfrm>
            <a:custGeom>
              <a:avLst/>
              <a:gdLst/>
              <a:ahLst/>
              <a:cxnLst/>
              <a:rect l="0" t="0" r="0" b="0"/>
              <a:pathLst>
                <a:path w="388252" h="521093">
                  <a:moveTo>
                    <a:pt x="12132" y="125088"/>
                  </a:moveTo>
                  <a:lnTo>
                    <a:pt x="953" y="113910"/>
                  </a:lnTo>
                  <a:lnTo>
                    <a:pt x="0" y="108277"/>
                  </a:lnTo>
                  <a:lnTo>
                    <a:pt x="1704" y="102182"/>
                  </a:lnTo>
                  <a:lnTo>
                    <a:pt x="5180" y="95780"/>
                  </a:lnTo>
                  <a:lnTo>
                    <a:pt x="65600" y="40571"/>
                  </a:lnTo>
                  <a:lnTo>
                    <a:pt x="107051" y="13030"/>
                  </a:lnTo>
                  <a:lnTo>
                    <a:pt x="129187" y="5095"/>
                  </a:lnTo>
                  <a:lnTo>
                    <a:pt x="181526" y="0"/>
                  </a:lnTo>
                  <a:lnTo>
                    <a:pt x="207911" y="1643"/>
                  </a:lnTo>
                  <a:lnTo>
                    <a:pt x="241326" y="15722"/>
                  </a:lnTo>
                  <a:lnTo>
                    <a:pt x="258666" y="28128"/>
                  </a:lnTo>
                  <a:lnTo>
                    <a:pt x="271051" y="47679"/>
                  </a:lnTo>
                  <a:lnTo>
                    <a:pt x="279285" y="73137"/>
                  </a:lnTo>
                  <a:lnTo>
                    <a:pt x="282945" y="103948"/>
                  </a:lnTo>
                  <a:lnTo>
                    <a:pt x="278333" y="130900"/>
                  </a:lnTo>
                  <a:lnTo>
                    <a:pt x="262582" y="162685"/>
                  </a:lnTo>
                  <a:lnTo>
                    <a:pt x="207407" y="223178"/>
                  </a:lnTo>
                  <a:lnTo>
                    <a:pt x="188998" y="237314"/>
                  </a:lnTo>
                  <a:lnTo>
                    <a:pt x="179175" y="240849"/>
                  </a:lnTo>
                  <a:lnTo>
                    <a:pt x="158903" y="241658"/>
                  </a:lnTo>
                  <a:lnTo>
                    <a:pt x="157943" y="240236"/>
                  </a:lnTo>
                  <a:lnTo>
                    <a:pt x="172473" y="235536"/>
                  </a:lnTo>
                  <a:lnTo>
                    <a:pt x="229461" y="239798"/>
                  </a:lnTo>
                  <a:lnTo>
                    <a:pt x="277477" y="250973"/>
                  </a:lnTo>
                  <a:lnTo>
                    <a:pt x="337410" y="289281"/>
                  </a:lnTo>
                  <a:lnTo>
                    <a:pt x="364184" y="316457"/>
                  </a:lnTo>
                  <a:lnTo>
                    <a:pt x="381346" y="346737"/>
                  </a:lnTo>
                  <a:lnTo>
                    <a:pt x="388251" y="389113"/>
                  </a:lnTo>
                  <a:lnTo>
                    <a:pt x="384707" y="427536"/>
                  </a:lnTo>
                  <a:lnTo>
                    <a:pt x="373083" y="450192"/>
                  </a:lnTo>
                  <a:lnTo>
                    <a:pt x="346808" y="479558"/>
                  </a:lnTo>
                  <a:lnTo>
                    <a:pt x="310557" y="503077"/>
                  </a:lnTo>
                  <a:lnTo>
                    <a:pt x="280466" y="515352"/>
                  </a:lnTo>
                  <a:lnTo>
                    <a:pt x="234878" y="521092"/>
                  </a:lnTo>
                  <a:lnTo>
                    <a:pt x="179126" y="515903"/>
                  </a:lnTo>
                  <a:lnTo>
                    <a:pt x="126212" y="506957"/>
                  </a:lnTo>
                  <a:lnTo>
                    <a:pt x="64774" y="4935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759088" y="175895"/>
              <a:ext cx="429187" cy="719028"/>
            </a:xfrm>
            <a:custGeom>
              <a:avLst/>
              <a:gdLst/>
              <a:ahLst/>
              <a:cxnLst/>
              <a:rect l="0" t="0" r="0" b="0"/>
              <a:pathLst>
                <a:path w="429187" h="719028">
                  <a:moveTo>
                    <a:pt x="0" y="66260"/>
                  </a:moveTo>
                  <a:lnTo>
                    <a:pt x="58617" y="66260"/>
                  </a:lnTo>
                  <a:lnTo>
                    <a:pt x="118857" y="65090"/>
                  </a:lnTo>
                  <a:lnTo>
                    <a:pt x="173216" y="57927"/>
                  </a:lnTo>
                  <a:lnTo>
                    <a:pt x="222509" y="53262"/>
                  </a:lnTo>
                  <a:lnTo>
                    <a:pt x="274159" y="44471"/>
                  </a:lnTo>
                  <a:lnTo>
                    <a:pt x="323388" y="31338"/>
                  </a:lnTo>
                  <a:lnTo>
                    <a:pt x="381943" y="11529"/>
                  </a:lnTo>
                  <a:lnTo>
                    <a:pt x="418884" y="0"/>
                  </a:lnTo>
                  <a:lnTo>
                    <a:pt x="425486" y="1030"/>
                  </a:lnTo>
                  <a:lnTo>
                    <a:pt x="428716" y="5226"/>
                  </a:lnTo>
                  <a:lnTo>
                    <a:pt x="429186" y="20416"/>
                  </a:lnTo>
                  <a:lnTo>
                    <a:pt x="416837" y="68296"/>
                  </a:lnTo>
                  <a:lnTo>
                    <a:pt x="392214" y="128403"/>
                  </a:lnTo>
                  <a:lnTo>
                    <a:pt x="369310" y="191080"/>
                  </a:lnTo>
                  <a:lnTo>
                    <a:pt x="343821" y="252280"/>
                  </a:lnTo>
                  <a:lnTo>
                    <a:pt x="323322" y="313545"/>
                  </a:lnTo>
                  <a:lnTo>
                    <a:pt x="305386" y="373995"/>
                  </a:lnTo>
                  <a:lnTo>
                    <a:pt x="291300" y="428214"/>
                  </a:lnTo>
                  <a:lnTo>
                    <a:pt x="273742" y="486538"/>
                  </a:lnTo>
                  <a:lnTo>
                    <a:pt x="248525" y="540522"/>
                  </a:lnTo>
                  <a:lnTo>
                    <a:pt x="225389" y="591870"/>
                  </a:lnTo>
                  <a:lnTo>
                    <a:pt x="202622" y="645860"/>
                  </a:lnTo>
                  <a:lnTo>
                    <a:pt x="193396" y="684480"/>
                  </a:lnTo>
                  <a:lnTo>
                    <a:pt x="189513" y="71902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742328" y="1768787"/>
            <a:ext cx="1554458" cy="537694"/>
            <a:chOff x="742328" y="1768787"/>
            <a:chExt cx="1554458" cy="537694"/>
          </a:xfrm>
        </p:grpSpPr>
        <p:sp>
          <p:nvSpPr>
            <p:cNvPr id="15" name="Freeform 14"/>
            <p:cNvSpPr/>
            <p:nvPr/>
          </p:nvSpPr>
          <p:spPr>
            <a:xfrm>
              <a:off x="742328" y="1768787"/>
              <a:ext cx="278937" cy="537694"/>
            </a:xfrm>
            <a:custGeom>
              <a:avLst/>
              <a:gdLst/>
              <a:ahLst/>
              <a:cxnLst/>
              <a:rect l="0" t="0" r="0" b="0"/>
              <a:pathLst>
                <a:path w="278937" h="537694">
                  <a:moveTo>
                    <a:pt x="36780" y="94757"/>
                  </a:moveTo>
                  <a:lnTo>
                    <a:pt x="33661" y="137448"/>
                  </a:lnTo>
                  <a:lnTo>
                    <a:pt x="27715" y="184688"/>
                  </a:lnTo>
                  <a:lnTo>
                    <a:pt x="32275" y="230847"/>
                  </a:lnTo>
                  <a:lnTo>
                    <a:pt x="35445" y="287158"/>
                  </a:lnTo>
                  <a:lnTo>
                    <a:pt x="36385" y="342707"/>
                  </a:lnTo>
                  <a:lnTo>
                    <a:pt x="36663" y="401800"/>
                  </a:lnTo>
                  <a:lnTo>
                    <a:pt x="31156" y="452584"/>
                  </a:lnTo>
                  <a:lnTo>
                    <a:pt x="28391" y="510496"/>
                  </a:lnTo>
                  <a:lnTo>
                    <a:pt x="32272" y="534553"/>
                  </a:lnTo>
                  <a:lnTo>
                    <a:pt x="33775" y="537693"/>
                  </a:lnTo>
                  <a:lnTo>
                    <a:pt x="34777" y="535107"/>
                  </a:lnTo>
                  <a:lnTo>
                    <a:pt x="34720" y="518585"/>
                  </a:lnTo>
                  <a:lnTo>
                    <a:pt x="28271" y="460319"/>
                  </a:lnTo>
                  <a:lnTo>
                    <a:pt x="21062" y="403663"/>
                  </a:lnTo>
                  <a:lnTo>
                    <a:pt x="15608" y="344205"/>
                  </a:lnTo>
                  <a:lnTo>
                    <a:pt x="7598" y="290000"/>
                  </a:lnTo>
                  <a:lnTo>
                    <a:pt x="5670" y="229249"/>
                  </a:lnTo>
                  <a:lnTo>
                    <a:pt x="4119" y="172189"/>
                  </a:lnTo>
                  <a:lnTo>
                    <a:pt x="0" y="118977"/>
                  </a:lnTo>
                  <a:lnTo>
                    <a:pt x="5226" y="97333"/>
                  </a:lnTo>
                  <a:lnTo>
                    <a:pt x="27644" y="64373"/>
                  </a:lnTo>
                  <a:lnTo>
                    <a:pt x="60192" y="35333"/>
                  </a:lnTo>
                  <a:lnTo>
                    <a:pt x="90120" y="19698"/>
                  </a:lnTo>
                  <a:lnTo>
                    <a:pt x="146146" y="11170"/>
                  </a:lnTo>
                  <a:lnTo>
                    <a:pt x="199673" y="2553"/>
                  </a:lnTo>
                  <a:lnTo>
                    <a:pt x="242582" y="756"/>
                  </a:lnTo>
                  <a:lnTo>
                    <a:pt x="27893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768580" y="2063585"/>
              <a:ext cx="189514" cy="10530"/>
            </a:xfrm>
            <a:custGeom>
              <a:avLst/>
              <a:gdLst/>
              <a:ahLst/>
              <a:cxnLst/>
              <a:rect l="0" t="0" r="0" b="0"/>
              <a:pathLst>
                <a:path w="189514" h="10530">
                  <a:moveTo>
                    <a:pt x="189513" y="0"/>
                  </a:moveTo>
                  <a:lnTo>
                    <a:pt x="130896" y="9065"/>
                  </a:lnTo>
                  <a:lnTo>
                    <a:pt x="69486" y="10239"/>
                  </a:lnTo>
                  <a:lnTo>
                    <a:pt x="20441" y="10471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252891" y="1979357"/>
              <a:ext cx="157928" cy="10530"/>
            </a:xfrm>
            <a:custGeom>
              <a:avLst/>
              <a:gdLst/>
              <a:ahLst/>
              <a:cxnLst/>
              <a:rect l="0" t="0" r="0" b="0"/>
              <a:pathLst>
                <a:path w="157928" h="10530">
                  <a:moveTo>
                    <a:pt x="157927" y="0"/>
                  </a:moveTo>
                  <a:lnTo>
                    <a:pt x="108996" y="0"/>
                  </a:lnTo>
                  <a:lnTo>
                    <a:pt x="49866" y="558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242362" y="2095171"/>
              <a:ext cx="200043" cy="10529"/>
            </a:xfrm>
            <a:custGeom>
              <a:avLst/>
              <a:gdLst/>
              <a:ahLst/>
              <a:cxnLst/>
              <a:rect l="0" t="0" r="0" b="0"/>
              <a:pathLst>
                <a:path w="200043" h="10529">
                  <a:moveTo>
                    <a:pt x="200042" y="10528"/>
                  </a:moveTo>
                  <a:lnTo>
                    <a:pt x="157350" y="7408"/>
                  </a:lnTo>
                  <a:lnTo>
                    <a:pt x="104521" y="1463"/>
                  </a:lnTo>
                  <a:lnTo>
                    <a:pt x="41270" y="2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747518" y="1836897"/>
              <a:ext cx="129475" cy="124337"/>
            </a:xfrm>
            <a:custGeom>
              <a:avLst/>
              <a:gdLst/>
              <a:ahLst/>
              <a:cxnLst/>
              <a:rect l="0" t="0" r="0" b="0"/>
              <a:pathLst>
                <a:path w="129475" h="124337">
                  <a:moveTo>
                    <a:pt x="105497" y="5590"/>
                  </a:moveTo>
                  <a:lnTo>
                    <a:pt x="88729" y="0"/>
                  </a:lnTo>
                  <a:lnTo>
                    <a:pt x="71139" y="376"/>
                  </a:lnTo>
                  <a:lnTo>
                    <a:pt x="51622" y="5612"/>
                  </a:lnTo>
                  <a:lnTo>
                    <a:pt x="31250" y="15738"/>
                  </a:lnTo>
                  <a:lnTo>
                    <a:pt x="5639" y="40182"/>
                  </a:lnTo>
                  <a:lnTo>
                    <a:pt x="1490" y="50878"/>
                  </a:lnTo>
                  <a:lnTo>
                    <a:pt x="0" y="75241"/>
                  </a:lnTo>
                  <a:lnTo>
                    <a:pt x="3581" y="85949"/>
                  </a:lnTo>
                  <a:lnTo>
                    <a:pt x="16917" y="104086"/>
                  </a:lnTo>
                  <a:lnTo>
                    <a:pt x="44156" y="121861"/>
                  </a:lnTo>
                  <a:lnTo>
                    <a:pt x="67316" y="124336"/>
                  </a:lnTo>
                  <a:lnTo>
                    <a:pt x="80043" y="123359"/>
                  </a:lnTo>
                  <a:lnTo>
                    <a:pt x="100423" y="112914"/>
                  </a:lnTo>
                  <a:lnTo>
                    <a:pt x="116110" y="96573"/>
                  </a:lnTo>
                  <a:lnTo>
                    <a:pt x="126982" y="77612"/>
                  </a:lnTo>
                  <a:lnTo>
                    <a:pt x="129474" y="57487"/>
                  </a:lnTo>
                  <a:lnTo>
                    <a:pt x="128501" y="47207"/>
                  </a:lnTo>
                  <a:lnTo>
                    <a:pt x="124342" y="39184"/>
                  </a:lnTo>
                  <a:lnTo>
                    <a:pt x="94969" y="161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053660" y="1821430"/>
              <a:ext cx="167854" cy="484312"/>
            </a:xfrm>
            <a:custGeom>
              <a:avLst/>
              <a:gdLst/>
              <a:ahLst/>
              <a:cxnLst/>
              <a:rect l="0" t="0" r="0" b="0"/>
              <a:pathLst>
                <a:path w="167854" h="484312">
                  <a:moveTo>
                    <a:pt x="30982" y="484311"/>
                  </a:moveTo>
                  <a:lnTo>
                    <a:pt x="34102" y="435380"/>
                  </a:lnTo>
                  <a:lnTo>
                    <a:pt x="40047" y="376249"/>
                  </a:lnTo>
                  <a:lnTo>
                    <a:pt x="35488" y="322441"/>
                  </a:lnTo>
                  <a:lnTo>
                    <a:pt x="32317" y="267633"/>
                  </a:lnTo>
                  <a:lnTo>
                    <a:pt x="25788" y="214349"/>
                  </a:lnTo>
                  <a:lnTo>
                    <a:pt x="13102" y="153518"/>
                  </a:lnTo>
                  <a:lnTo>
                    <a:pt x="2450" y="103374"/>
                  </a:lnTo>
                  <a:lnTo>
                    <a:pt x="0" y="48755"/>
                  </a:lnTo>
                  <a:lnTo>
                    <a:pt x="3308" y="38352"/>
                  </a:lnTo>
                  <a:lnTo>
                    <a:pt x="9023" y="30248"/>
                  </a:lnTo>
                  <a:lnTo>
                    <a:pt x="16343" y="23674"/>
                  </a:lnTo>
                  <a:lnTo>
                    <a:pt x="54590" y="8834"/>
                  </a:lnTo>
                  <a:lnTo>
                    <a:pt x="117577" y="1745"/>
                  </a:lnTo>
                  <a:lnTo>
                    <a:pt x="16785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116227" y="2116227"/>
              <a:ext cx="126344" cy="10530"/>
            </a:xfrm>
            <a:custGeom>
              <a:avLst/>
              <a:gdLst/>
              <a:ahLst/>
              <a:cxnLst/>
              <a:rect l="0" t="0" r="0" b="0"/>
              <a:pathLst>
                <a:path w="126344" h="10530">
                  <a:moveTo>
                    <a:pt x="126343" y="0"/>
                  </a:moveTo>
                  <a:lnTo>
                    <a:pt x="83651" y="3120"/>
                  </a:lnTo>
                  <a:lnTo>
                    <a:pt x="26614" y="955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288900" y="2277333"/>
              <a:ext cx="7886" cy="16169"/>
            </a:xfrm>
            <a:custGeom>
              <a:avLst/>
              <a:gdLst/>
              <a:ahLst/>
              <a:cxnLst/>
              <a:rect l="0" t="0" r="0" b="0"/>
              <a:pathLst>
                <a:path w="7886" h="16169">
                  <a:moveTo>
                    <a:pt x="0" y="0"/>
                  </a:moveTo>
                  <a:lnTo>
                    <a:pt x="1194" y="5885"/>
                  </a:lnTo>
                  <a:lnTo>
                    <a:pt x="7885" y="161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852808" y="2621595"/>
            <a:ext cx="5939428" cy="621904"/>
            <a:chOff x="852808" y="2621595"/>
            <a:chExt cx="5939428" cy="621904"/>
          </a:xfrm>
        </p:grpSpPr>
        <p:sp>
          <p:nvSpPr>
            <p:cNvPr id="24" name="Freeform 23"/>
            <p:cNvSpPr/>
            <p:nvPr/>
          </p:nvSpPr>
          <p:spPr>
            <a:xfrm>
              <a:off x="852808" y="2863751"/>
              <a:ext cx="231628" cy="224203"/>
            </a:xfrm>
            <a:custGeom>
              <a:avLst/>
              <a:gdLst/>
              <a:ahLst/>
              <a:cxnLst/>
              <a:rect l="0" t="0" r="0" b="0"/>
              <a:pathLst>
                <a:path w="231628" h="224203">
                  <a:moveTo>
                    <a:pt x="0" y="0"/>
                  </a:moveTo>
                  <a:lnTo>
                    <a:pt x="0" y="54144"/>
                  </a:lnTo>
                  <a:lnTo>
                    <a:pt x="0" y="109091"/>
                  </a:lnTo>
                  <a:lnTo>
                    <a:pt x="8405" y="163835"/>
                  </a:lnTo>
                  <a:lnTo>
                    <a:pt x="15618" y="198672"/>
                  </a:lnTo>
                  <a:lnTo>
                    <a:pt x="13726" y="224202"/>
                  </a:lnTo>
                  <a:lnTo>
                    <a:pt x="15000" y="223168"/>
                  </a:lnTo>
                  <a:lnTo>
                    <a:pt x="17019" y="218968"/>
                  </a:lnTo>
                  <a:lnTo>
                    <a:pt x="20525" y="157532"/>
                  </a:lnTo>
                  <a:lnTo>
                    <a:pt x="20952" y="101697"/>
                  </a:lnTo>
                  <a:lnTo>
                    <a:pt x="26615" y="65227"/>
                  </a:lnTo>
                  <a:lnTo>
                    <a:pt x="41291" y="32195"/>
                  </a:lnTo>
                  <a:lnTo>
                    <a:pt x="56956" y="17038"/>
                  </a:lnTo>
                  <a:lnTo>
                    <a:pt x="76786" y="7572"/>
                  </a:lnTo>
                  <a:lnTo>
                    <a:pt x="101198" y="3365"/>
                  </a:lnTo>
                  <a:lnTo>
                    <a:pt x="121406" y="7735"/>
                  </a:lnTo>
                  <a:lnTo>
                    <a:pt x="168022" y="30048"/>
                  </a:lnTo>
                  <a:lnTo>
                    <a:pt x="184251" y="46110"/>
                  </a:lnTo>
                  <a:lnTo>
                    <a:pt x="205328" y="85017"/>
                  </a:lnTo>
                  <a:lnTo>
                    <a:pt x="224380" y="136974"/>
                  </a:lnTo>
                  <a:lnTo>
                    <a:pt x="230672" y="194740"/>
                  </a:lnTo>
                  <a:lnTo>
                    <a:pt x="231627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326590" y="2863751"/>
              <a:ext cx="105286" cy="31586"/>
            </a:xfrm>
            <a:custGeom>
              <a:avLst/>
              <a:gdLst/>
              <a:ahLst/>
              <a:cxnLst/>
              <a:rect l="0" t="0" r="0" b="0"/>
              <a:pathLst>
                <a:path w="105286" h="31586">
                  <a:moveTo>
                    <a:pt x="105285" y="0"/>
                  </a:moveTo>
                  <a:lnTo>
                    <a:pt x="62593" y="3119"/>
                  </a:lnTo>
                  <a:lnTo>
                    <a:pt x="43027" y="957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316062" y="2969036"/>
              <a:ext cx="157928" cy="31586"/>
            </a:xfrm>
            <a:custGeom>
              <a:avLst/>
              <a:gdLst/>
              <a:ahLst/>
              <a:cxnLst/>
              <a:rect l="0" t="0" r="0" b="0"/>
              <a:pathLst>
                <a:path w="157928" h="31586">
                  <a:moveTo>
                    <a:pt x="157927" y="0"/>
                  </a:moveTo>
                  <a:lnTo>
                    <a:pt x="95647" y="16788"/>
                  </a:lnTo>
                  <a:lnTo>
                    <a:pt x="41596" y="2333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729817" y="2765660"/>
              <a:ext cx="186370" cy="293746"/>
            </a:xfrm>
            <a:custGeom>
              <a:avLst/>
              <a:gdLst/>
              <a:ahLst/>
              <a:cxnLst/>
              <a:rect l="0" t="0" r="0" b="0"/>
              <a:pathLst>
                <a:path w="186370" h="293746">
                  <a:moveTo>
                    <a:pt x="175841" y="55977"/>
                  </a:moveTo>
                  <a:lnTo>
                    <a:pt x="166265" y="31930"/>
                  </a:lnTo>
                  <a:lnTo>
                    <a:pt x="155597" y="17604"/>
                  </a:lnTo>
                  <a:lnTo>
                    <a:pt x="130848" y="1973"/>
                  </a:lnTo>
                  <a:lnTo>
                    <a:pt x="111390" y="0"/>
                  </a:lnTo>
                  <a:lnTo>
                    <a:pt x="92214" y="4192"/>
                  </a:lnTo>
                  <a:lnTo>
                    <a:pt x="75892" y="13854"/>
                  </a:lnTo>
                  <a:lnTo>
                    <a:pt x="26522" y="73018"/>
                  </a:lnTo>
                  <a:lnTo>
                    <a:pt x="7466" y="107429"/>
                  </a:lnTo>
                  <a:lnTo>
                    <a:pt x="0" y="145441"/>
                  </a:lnTo>
                  <a:lnTo>
                    <a:pt x="3377" y="186340"/>
                  </a:lnTo>
                  <a:lnTo>
                    <a:pt x="23404" y="233676"/>
                  </a:lnTo>
                  <a:lnTo>
                    <a:pt x="44237" y="264996"/>
                  </a:lnTo>
                  <a:lnTo>
                    <a:pt x="62368" y="281846"/>
                  </a:lnTo>
                  <a:lnTo>
                    <a:pt x="88364" y="290894"/>
                  </a:lnTo>
                  <a:lnTo>
                    <a:pt x="117075" y="293745"/>
                  </a:lnTo>
                  <a:lnTo>
                    <a:pt x="160983" y="289164"/>
                  </a:lnTo>
                  <a:lnTo>
                    <a:pt x="186369" y="2876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021471" y="2842694"/>
              <a:ext cx="115815" cy="212628"/>
            </a:xfrm>
            <a:custGeom>
              <a:avLst/>
              <a:gdLst/>
              <a:ahLst/>
              <a:cxnLst/>
              <a:rect l="0" t="0" r="0" b="0"/>
              <a:pathLst>
                <a:path w="115815" h="212628">
                  <a:moveTo>
                    <a:pt x="0" y="52642"/>
                  </a:moveTo>
                  <a:lnTo>
                    <a:pt x="3120" y="95334"/>
                  </a:lnTo>
                  <a:lnTo>
                    <a:pt x="17958" y="154711"/>
                  </a:lnTo>
                  <a:lnTo>
                    <a:pt x="35149" y="210146"/>
                  </a:lnTo>
                  <a:lnTo>
                    <a:pt x="37471" y="212627"/>
                  </a:lnTo>
                  <a:lnTo>
                    <a:pt x="39019" y="209602"/>
                  </a:lnTo>
                  <a:lnTo>
                    <a:pt x="40051" y="202905"/>
                  </a:lnTo>
                  <a:lnTo>
                    <a:pt x="22056" y="142346"/>
                  </a:lnTo>
                  <a:lnTo>
                    <a:pt x="12806" y="81800"/>
                  </a:lnTo>
                  <a:lnTo>
                    <a:pt x="16792" y="44514"/>
                  </a:lnTo>
                  <a:lnTo>
                    <a:pt x="22893" y="35525"/>
                  </a:lnTo>
                  <a:lnTo>
                    <a:pt x="42150" y="22418"/>
                  </a:lnTo>
                  <a:lnTo>
                    <a:pt x="96856" y="8975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236980" y="2884808"/>
              <a:ext cx="16119" cy="147400"/>
            </a:xfrm>
            <a:custGeom>
              <a:avLst/>
              <a:gdLst/>
              <a:ahLst/>
              <a:cxnLst/>
              <a:rect l="0" t="0" r="0" b="0"/>
              <a:pathLst>
                <a:path w="16119" h="147400">
                  <a:moveTo>
                    <a:pt x="5590" y="0"/>
                  </a:moveTo>
                  <a:lnTo>
                    <a:pt x="0" y="16768"/>
                  </a:lnTo>
                  <a:lnTo>
                    <a:pt x="376" y="34358"/>
                  </a:lnTo>
                  <a:lnTo>
                    <a:pt x="10149" y="85426"/>
                  </a:lnTo>
                  <a:lnTo>
                    <a:pt x="16118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263626" y="274793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365839" y="2887735"/>
              <a:ext cx="129416" cy="194952"/>
            </a:xfrm>
            <a:custGeom>
              <a:avLst/>
              <a:gdLst/>
              <a:ahLst/>
              <a:cxnLst/>
              <a:rect l="0" t="0" r="0" b="0"/>
              <a:pathLst>
                <a:path w="129416" h="194952">
                  <a:moveTo>
                    <a:pt x="118886" y="18130"/>
                  </a:moveTo>
                  <a:lnTo>
                    <a:pt x="107708" y="6952"/>
                  </a:lnTo>
                  <a:lnTo>
                    <a:pt x="89741" y="1463"/>
                  </a:lnTo>
                  <a:lnTo>
                    <a:pt x="78399" y="0"/>
                  </a:lnTo>
                  <a:lnTo>
                    <a:pt x="56438" y="7733"/>
                  </a:lnTo>
                  <a:lnTo>
                    <a:pt x="36149" y="22867"/>
                  </a:lnTo>
                  <a:lnTo>
                    <a:pt x="12743" y="51119"/>
                  </a:lnTo>
                  <a:lnTo>
                    <a:pt x="2301" y="71396"/>
                  </a:lnTo>
                  <a:lnTo>
                    <a:pt x="0" y="98346"/>
                  </a:lnTo>
                  <a:lnTo>
                    <a:pt x="8055" y="152128"/>
                  </a:lnTo>
                  <a:lnTo>
                    <a:pt x="23136" y="180146"/>
                  </a:lnTo>
                  <a:lnTo>
                    <a:pt x="31656" y="185802"/>
                  </a:lnTo>
                  <a:lnTo>
                    <a:pt x="66004" y="193762"/>
                  </a:lnTo>
                  <a:lnTo>
                    <a:pt x="102308" y="194951"/>
                  </a:lnTo>
                  <a:lnTo>
                    <a:pt x="129415" y="186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581073" y="2705823"/>
              <a:ext cx="19466" cy="357970"/>
            </a:xfrm>
            <a:custGeom>
              <a:avLst/>
              <a:gdLst/>
              <a:ahLst/>
              <a:cxnLst/>
              <a:rect l="0" t="0" r="0" b="0"/>
              <a:pathLst>
                <a:path w="19466" h="357970">
                  <a:moveTo>
                    <a:pt x="19465" y="0"/>
                  </a:moveTo>
                  <a:lnTo>
                    <a:pt x="19465" y="48931"/>
                  </a:lnTo>
                  <a:lnTo>
                    <a:pt x="19465" y="96777"/>
                  </a:lnTo>
                  <a:lnTo>
                    <a:pt x="16346" y="147998"/>
                  </a:lnTo>
                  <a:lnTo>
                    <a:pt x="11132" y="203339"/>
                  </a:lnTo>
                  <a:lnTo>
                    <a:pt x="6468" y="257950"/>
                  </a:lnTo>
                  <a:lnTo>
                    <a:pt x="0" y="318325"/>
                  </a:lnTo>
                  <a:lnTo>
                    <a:pt x="2235" y="337620"/>
                  </a:lnTo>
                  <a:lnTo>
                    <a:pt x="8937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615474" y="2790051"/>
              <a:ext cx="121936" cy="252685"/>
            </a:xfrm>
            <a:custGeom>
              <a:avLst/>
              <a:gdLst/>
              <a:ahLst/>
              <a:cxnLst/>
              <a:rect l="0" t="0" r="0" b="0"/>
              <a:pathLst>
                <a:path w="121936" h="252685">
                  <a:moveTo>
                    <a:pt x="121935" y="0"/>
                  </a:moveTo>
                  <a:lnTo>
                    <a:pt x="61259" y="58564"/>
                  </a:lnTo>
                  <a:lnTo>
                    <a:pt x="10466" y="101679"/>
                  </a:lnTo>
                  <a:lnTo>
                    <a:pt x="2203" y="122010"/>
                  </a:lnTo>
                  <a:lnTo>
                    <a:pt x="0" y="133983"/>
                  </a:lnTo>
                  <a:lnTo>
                    <a:pt x="3791" y="153525"/>
                  </a:lnTo>
                  <a:lnTo>
                    <a:pt x="14444" y="170009"/>
                  </a:lnTo>
                  <a:lnTo>
                    <a:pt x="77189" y="220984"/>
                  </a:lnTo>
                  <a:lnTo>
                    <a:pt x="111407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782778" y="2844072"/>
              <a:ext cx="144145" cy="198664"/>
            </a:xfrm>
            <a:custGeom>
              <a:avLst/>
              <a:gdLst/>
              <a:ahLst/>
              <a:cxnLst/>
              <a:rect l="0" t="0" r="0" b="0"/>
              <a:pathLst>
                <a:path w="144145" h="198664">
                  <a:moveTo>
                    <a:pt x="7273" y="72321"/>
                  </a:moveTo>
                  <a:lnTo>
                    <a:pt x="65890" y="66732"/>
                  </a:lnTo>
                  <a:lnTo>
                    <a:pt x="100680" y="57667"/>
                  </a:lnTo>
                  <a:lnTo>
                    <a:pt x="109319" y="52023"/>
                  </a:lnTo>
                  <a:lnTo>
                    <a:pt x="122037" y="36394"/>
                  </a:lnTo>
                  <a:lnTo>
                    <a:pt x="125350" y="17749"/>
                  </a:lnTo>
                  <a:lnTo>
                    <a:pt x="124595" y="7864"/>
                  </a:lnTo>
                  <a:lnTo>
                    <a:pt x="119413" y="2443"/>
                  </a:lnTo>
                  <a:lnTo>
                    <a:pt x="111279" y="0"/>
                  </a:lnTo>
                  <a:lnTo>
                    <a:pt x="88593" y="1574"/>
                  </a:lnTo>
                  <a:lnTo>
                    <a:pt x="46446" y="15614"/>
                  </a:lnTo>
                  <a:lnTo>
                    <a:pt x="26243" y="28011"/>
                  </a:lnTo>
                  <a:lnTo>
                    <a:pt x="12585" y="44439"/>
                  </a:lnTo>
                  <a:lnTo>
                    <a:pt x="3785" y="64609"/>
                  </a:lnTo>
                  <a:lnTo>
                    <a:pt x="0" y="101102"/>
                  </a:lnTo>
                  <a:lnTo>
                    <a:pt x="6938" y="134661"/>
                  </a:lnTo>
                  <a:lnTo>
                    <a:pt x="17263" y="156180"/>
                  </a:lnTo>
                  <a:lnTo>
                    <a:pt x="32770" y="171203"/>
                  </a:lnTo>
                  <a:lnTo>
                    <a:pt x="64351" y="186238"/>
                  </a:lnTo>
                  <a:lnTo>
                    <a:pt x="103344" y="194982"/>
                  </a:lnTo>
                  <a:lnTo>
                    <a:pt x="144144" y="1986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050227" y="2653181"/>
              <a:ext cx="13566" cy="389555"/>
            </a:xfrm>
            <a:custGeom>
              <a:avLst/>
              <a:gdLst/>
              <a:ahLst/>
              <a:cxnLst/>
              <a:rect l="0" t="0" r="0" b="0"/>
              <a:pathLst>
                <a:path w="13566" h="389555">
                  <a:moveTo>
                    <a:pt x="13565" y="0"/>
                  </a:moveTo>
                  <a:lnTo>
                    <a:pt x="5232" y="57264"/>
                  </a:lnTo>
                  <a:lnTo>
                    <a:pt x="6807" y="100415"/>
                  </a:lnTo>
                  <a:lnTo>
                    <a:pt x="12230" y="152026"/>
                  </a:lnTo>
                  <a:lnTo>
                    <a:pt x="6733" y="176361"/>
                  </a:lnTo>
                  <a:lnTo>
                    <a:pt x="0" y="198876"/>
                  </a:lnTo>
                  <a:lnTo>
                    <a:pt x="2091" y="251284"/>
                  </a:lnTo>
                  <a:lnTo>
                    <a:pt x="2756" y="301792"/>
                  </a:lnTo>
                  <a:lnTo>
                    <a:pt x="10236" y="364306"/>
                  </a:lnTo>
                  <a:lnTo>
                    <a:pt x="13565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979564" y="2823100"/>
              <a:ext cx="242157" cy="30123"/>
            </a:xfrm>
            <a:custGeom>
              <a:avLst/>
              <a:gdLst/>
              <a:ahLst/>
              <a:cxnLst/>
              <a:rect l="0" t="0" r="0" b="0"/>
              <a:pathLst>
                <a:path w="242157" h="30123">
                  <a:moveTo>
                    <a:pt x="242156" y="9065"/>
                  </a:moveTo>
                  <a:lnTo>
                    <a:pt x="183539" y="0"/>
                  </a:lnTo>
                  <a:lnTo>
                    <a:pt x="120959" y="6062"/>
                  </a:lnTo>
                  <a:lnTo>
                    <a:pt x="58512" y="11592"/>
                  </a:lnTo>
                  <a:lnTo>
                    <a:pt x="0" y="301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476711" y="2846941"/>
              <a:ext cx="155621" cy="213595"/>
            </a:xfrm>
            <a:custGeom>
              <a:avLst/>
              <a:gdLst/>
              <a:ahLst/>
              <a:cxnLst/>
              <a:rect l="0" t="0" r="0" b="0"/>
              <a:pathLst>
                <a:path w="155621" h="213595">
                  <a:moveTo>
                    <a:pt x="134563" y="48395"/>
                  </a:moveTo>
                  <a:lnTo>
                    <a:pt x="110844" y="4433"/>
                  </a:lnTo>
                  <a:lnTo>
                    <a:pt x="104713" y="370"/>
                  </a:lnTo>
                  <a:lnTo>
                    <a:pt x="97115" y="0"/>
                  </a:lnTo>
                  <a:lnTo>
                    <a:pt x="50733" y="15030"/>
                  </a:lnTo>
                  <a:lnTo>
                    <a:pt x="34524" y="26157"/>
                  </a:lnTo>
                  <a:lnTo>
                    <a:pt x="22641" y="42021"/>
                  </a:lnTo>
                  <a:lnTo>
                    <a:pt x="5480" y="80801"/>
                  </a:lnTo>
                  <a:lnTo>
                    <a:pt x="0" y="122988"/>
                  </a:lnTo>
                  <a:lnTo>
                    <a:pt x="4957" y="146278"/>
                  </a:lnTo>
                  <a:lnTo>
                    <a:pt x="27679" y="193866"/>
                  </a:lnTo>
                  <a:lnTo>
                    <a:pt x="43775" y="205856"/>
                  </a:lnTo>
                  <a:lnTo>
                    <a:pt x="83747" y="213594"/>
                  </a:lnTo>
                  <a:lnTo>
                    <a:pt x="137707" y="208089"/>
                  </a:lnTo>
                  <a:lnTo>
                    <a:pt x="155620" y="2063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716559" y="2621595"/>
              <a:ext cx="189514" cy="431670"/>
            </a:xfrm>
            <a:custGeom>
              <a:avLst/>
              <a:gdLst/>
              <a:ahLst/>
              <a:cxnLst/>
              <a:rect l="0" t="0" r="0" b="0"/>
              <a:pathLst>
                <a:path w="189514" h="431670">
                  <a:moveTo>
                    <a:pt x="0" y="0"/>
                  </a:moveTo>
                  <a:lnTo>
                    <a:pt x="14655" y="58617"/>
                  </a:lnTo>
                  <a:lnTo>
                    <a:pt x="27028" y="121197"/>
                  </a:lnTo>
                  <a:lnTo>
                    <a:pt x="33805" y="183645"/>
                  </a:lnTo>
                  <a:lnTo>
                    <a:pt x="37251" y="207962"/>
                  </a:lnTo>
                  <a:lnTo>
                    <a:pt x="36171" y="261528"/>
                  </a:lnTo>
                  <a:lnTo>
                    <a:pt x="40353" y="315356"/>
                  </a:lnTo>
                  <a:lnTo>
                    <a:pt x="41593" y="365231"/>
                  </a:lnTo>
                  <a:lnTo>
                    <a:pt x="48111" y="422833"/>
                  </a:lnTo>
                  <a:lnTo>
                    <a:pt x="47282" y="422269"/>
                  </a:lnTo>
                  <a:lnTo>
                    <a:pt x="45559" y="418383"/>
                  </a:lnTo>
                  <a:lnTo>
                    <a:pt x="42568" y="362705"/>
                  </a:lnTo>
                  <a:lnTo>
                    <a:pt x="47793" y="302753"/>
                  </a:lnTo>
                  <a:lnTo>
                    <a:pt x="56795" y="265570"/>
                  </a:lnTo>
                  <a:lnTo>
                    <a:pt x="63600" y="257765"/>
                  </a:lnTo>
                  <a:lnTo>
                    <a:pt x="83639" y="249093"/>
                  </a:lnTo>
                  <a:lnTo>
                    <a:pt x="93194" y="249121"/>
                  </a:lnTo>
                  <a:lnTo>
                    <a:pt x="110050" y="255390"/>
                  </a:lnTo>
                  <a:lnTo>
                    <a:pt x="132694" y="277662"/>
                  </a:lnTo>
                  <a:lnTo>
                    <a:pt x="160135" y="317800"/>
                  </a:lnTo>
                  <a:lnTo>
                    <a:pt x="181860" y="377665"/>
                  </a:lnTo>
                  <a:lnTo>
                    <a:pt x="189513" y="431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981967" y="2874279"/>
              <a:ext cx="18863" cy="168457"/>
            </a:xfrm>
            <a:custGeom>
              <a:avLst/>
              <a:gdLst/>
              <a:ahLst/>
              <a:cxnLst/>
              <a:rect l="0" t="0" r="0" b="0"/>
              <a:pathLst>
                <a:path w="18863" h="168457">
                  <a:moveTo>
                    <a:pt x="8334" y="0"/>
                  </a:moveTo>
                  <a:lnTo>
                    <a:pt x="0" y="37478"/>
                  </a:lnTo>
                  <a:lnTo>
                    <a:pt x="1575" y="75446"/>
                  </a:lnTo>
                  <a:lnTo>
                    <a:pt x="14679" y="134544"/>
                  </a:lnTo>
                  <a:lnTo>
                    <a:pt x="18862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000829" y="277952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085057" y="2853222"/>
              <a:ext cx="63172" cy="191244"/>
            </a:xfrm>
            <a:custGeom>
              <a:avLst/>
              <a:gdLst/>
              <a:ahLst/>
              <a:cxnLst/>
              <a:rect l="0" t="0" r="0" b="0"/>
              <a:pathLst>
                <a:path w="63172" h="191244">
                  <a:moveTo>
                    <a:pt x="0" y="105285"/>
                  </a:moveTo>
                  <a:lnTo>
                    <a:pt x="19128" y="166396"/>
                  </a:lnTo>
                  <a:lnTo>
                    <a:pt x="30339" y="188598"/>
                  </a:lnTo>
                  <a:lnTo>
                    <a:pt x="33094" y="191243"/>
                  </a:lnTo>
                  <a:lnTo>
                    <a:pt x="33761" y="188327"/>
                  </a:lnTo>
                  <a:lnTo>
                    <a:pt x="17059" y="125657"/>
                  </a:lnTo>
                  <a:lnTo>
                    <a:pt x="12988" y="69622"/>
                  </a:lnTo>
                  <a:lnTo>
                    <a:pt x="16691" y="44981"/>
                  </a:lnTo>
                  <a:lnTo>
                    <a:pt x="28476" y="25451"/>
                  </a:lnTo>
                  <a:lnTo>
                    <a:pt x="48602" y="7541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253513" y="2833094"/>
              <a:ext cx="108276" cy="364207"/>
            </a:xfrm>
            <a:custGeom>
              <a:avLst/>
              <a:gdLst/>
              <a:ahLst/>
              <a:cxnLst/>
              <a:rect l="0" t="0" r="0" b="0"/>
              <a:pathLst>
                <a:path w="108276" h="364207">
                  <a:moveTo>
                    <a:pt x="0" y="125413"/>
                  </a:moveTo>
                  <a:lnTo>
                    <a:pt x="3119" y="168105"/>
                  </a:lnTo>
                  <a:lnTo>
                    <a:pt x="9065" y="220934"/>
                  </a:lnTo>
                  <a:lnTo>
                    <a:pt x="18644" y="280459"/>
                  </a:lnTo>
                  <a:lnTo>
                    <a:pt x="27231" y="329020"/>
                  </a:lnTo>
                  <a:lnTo>
                    <a:pt x="30295" y="364206"/>
                  </a:lnTo>
                  <a:lnTo>
                    <a:pt x="30725" y="362987"/>
                  </a:lnTo>
                  <a:lnTo>
                    <a:pt x="30302" y="313890"/>
                  </a:lnTo>
                  <a:lnTo>
                    <a:pt x="23146" y="266916"/>
                  </a:lnTo>
                  <a:lnTo>
                    <a:pt x="14787" y="217123"/>
                  </a:lnTo>
                  <a:lnTo>
                    <a:pt x="8250" y="154664"/>
                  </a:lnTo>
                  <a:lnTo>
                    <a:pt x="1629" y="91937"/>
                  </a:lnTo>
                  <a:lnTo>
                    <a:pt x="6072" y="43095"/>
                  </a:lnTo>
                  <a:lnTo>
                    <a:pt x="14786" y="18247"/>
                  </a:lnTo>
                  <a:lnTo>
                    <a:pt x="20386" y="8346"/>
                  </a:lnTo>
                  <a:lnTo>
                    <a:pt x="27629" y="2915"/>
                  </a:lnTo>
                  <a:lnTo>
                    <a:pt x="35967" y="464"/>
                  </a:lnTo>
                  <a:lnTo>
                    <a:pt x="45035" y="0"/>
                  </a:lnTo>
                  <a:lnTo>
                    <a:pt x="52250" y="3200"/>
                  </a:lnTo>
                  <a:lnTo>
                    <a:pt x="81822" y="43115"/>
                  </a:lnTo>
                  <a:lnTo>
                    <a:pt x="108275" y="104526"/>
                  </a:lnTo>
                  <a:lnTo>
                    <a:pt x="107990" y="147170"/>
                  </a:lnTo>
                  <a:lnTo>
                    <a:pt x="103579" y="158635"/>
                  </a:lnTo>
                  <a:lnTo>
                    <a:pt x="89319" y="174494"/>
                  </a:lnTo>
                  <a:lnTo>
                    <a:pt x="71282" y="182322"/>
                  </a:lnTo>
                  <a:lnTo>
                    <a:pt x="42113" y="1885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431088" y="2832165"/>
              <a:ext cx="140678" cy="200043"/>
            </a:xfrm>
            <a:custGeom>
              <a:avLst/>
              <a:gdLst/>
              <a:ahLst/>
              <a:cxnLst/>
              <a:rect l="0" t="0" r="0" b="0"/>
              <a:pathLst>
                <a:path w="140678" h="200043">
                  <a:moveTo>
                    <a:pt x="75109" y="0"/>
                  </a:moveTo>
                  <a:lnTo>
                    <a:pt x="15516" y="49499"/>
                  </a:lnTo>
                  <a:lnTo>
                    <a:pt x="0" y="75888"/>
                  </a:lnTo>
                  <a:lnTo>
                    <a:pt x="1640" y="82178"/>
                  </a:lnTo>
                  <a:lnTo>
                    <a:pt x="7412" y="86371"/>
                  </a:lnTo>
                  <a:lnTo>
                    <a:pt x="37893" y="92272"/>
                  </a:lnTo>
                  <a:lnTo>
                    <a:pt x="95424" y="102835"/>
                  </a:lnTo>
                  <a:lnTo>
                    <a:pt x="116893" y="109266"/>
                  </a:lnTo>
                  <a:lnTo>
                    <a:pt x="125192" y="114958"/>
                  </a:lnTo>
                  <a:lnTo>
                    <a:pt x="137532" y="130641"/>
                  </a:lnTo>
                  <a:lnTo>
                    <a:pt x="140677" y="149310"/>
                  </a:lnTo>
                  <a:lnTo>
                    <a:pt x="139878" y="159202"/>
                  </a:lnTo>
                  <a:lnTo>
                    <a:pt x="135836" y="166966"/>
                  </a:lnTo>
                  <a:lnTo>
                    <a:pt x="121986" y="178712"/>
                  </a:lnTo>
                  <a:lnTo>
                    <a:pt x="94458" y="191902"/>
                  </a:lnTo>
                  <a:lnTo>
                    <a:pt x="43524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804105" y="2856281"/>
              <a:ext cx="115885" cy="387218"/>
            </a:xfrm>
            <a:custGeom>
              <a:avLst/>
              <a:gdLst/>
              <a:ahLst/>
              <a:cxnLst/>
              <a:rect l="0" t="0" r="0" b="0"/>
              <a:pathLst>
                <a:path w="115885" h="387218">
                  <a:moveTo>
                    <a:pt x="17947" y="102226"/>
                  </a:moveTo>
                  <a:lnTo>
                    <a:pt x="9613" y="151157"/>
                  </a:lnTo>
                  <a:lnTo>
                    <a:pt x="11188" y="199003"/>
                  </a:lnTo>
                  <a:lnTo>
                    <a:pt x="22201" y="256393"/>
                  </a:lnTo>
                  <a:lnTo>
                    <a:pt x="34472" y="317166"/>
                  </a:lnTo>
                  <a:lnTo>
                    <a:pt x="41229" y="372325"/>
                  </a:lnTo>
                  <a:lnTo>
                    <a:pt x="43996" y="384067"/>
                  </a:lnTo>
                  <a:lnTo>
                    <a:pt x="45842" y="387217"/>
                  </a:lnTo>
                  <a:lnTo>
                    <a:pt x="47072" y="384637"/>
                  </a:lnTo>
                  <a:lnTo>
                    <a:pt x="47269" y="368122"/>
                  </a:lnTo>
                  <a:lnTo>
                    <a:pt x="37864" y="309860"/>
                  </a:lnTo>
                  <a:lnTo>
                    <a:pt x="24741" y="253205"/>
                  </a:lnTo>
                  <a:lnTo>
                    <a:pt x="10884" y="192577"/>
                  </a:lnTo>
                  <a:lnTo>
                    <a:pt x="0" y="131208"/>
                  </a:lnTo>
                  <a:lnTo>
                    <a:pt x="3093" y="68697"/>
                  </a:lnTo>
                  <a:lnTo>
                    <a:pt x="16139" y="20864"/>
                  </a:lnTo>
                  <a:lnTo>
                    <a:pt x="27282" y="3284"/>
                  </a:lnTo>
                  <a:lnTo>
                    <a:pt x="33529" y="0"/>
                  </a:lnTo>
                  <a:lnTo>
                    <a:pt x="40033" y="150"/>
                  </a:lnTo>
                  <a:lnTo>
                    <a:pt x="72872" y="17202"/>
                  </a:lnTo>
                  <a:lnTo>
                    <a:pt x="97262" y="41939"/>
                  </a:lnTo>
                  <a:lnTo>
                    <a:pt x="113717" y="71495"/>
                  </a:lnTo>
                  <a:lnTo>
                    <a:pt x="115884" y="92078"/>
                  </a:lnTo>
                  <a:lnTo>
                    <a:pt x="111777" y="111754"/>
                  </a:lnTo>
                  <a:lnTo>
                    <a:pt x="102153" y="128298"/>
                  </a:lnTo>
                  <a:lnTo>
                    <a:pt x="86957" y="140330"/>
                  </a:lnTo>
                  <a:lnTo>
                    <a:pt x="69675" y="148407"/>
                  </a:lnTo>
                  <a:lnTo>
                    <a:pt x="39004" y="1548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963179" y="2808543"/>
              <a:ext cx="164200" cy="207778"/>
            </a:xfrm>
            <a:custGeom>
              <a:avLst/>
              <a:gdLst/>
              <a:ahLst/>
              <a:cxnLst/>
              <a:rect l="0" t="0" r="0" b="0"/>
              <a:pathLst>
                <a:path w="164200" h="207778">
                  <a:moveTo>
                    <a:pt x="6271" y="97322"/>
                  </a:moveTo>
                  <a:lnTo>
                    <a:pt x="43749" y="88989"/>
                  </a:lnTo>
                  <a:lnTo>
                    <a:pt x="89583" y="81638"/>
                  </a:lnTo>
                  <a:lnTo>
                    <a:pt x="121813" y="66678"/>
                  </a:lnTo>
                  <a:lnTo>
                    <a:pt x="127753" y="58176"/>
                  </a:lnTo>
                  <a:lnTo>
                    <a:pt x="131233" y="36250"/>
                  </a:lnTo>
                  <a:lnTo>
                    <a:pt x="128184" y="27361"/>
                  </a:lnTo>
                  <a:lnTo>
                    <a:pt x="115437" y="14366"/>
                  </a:lnTo>
                  <a:lnTo>
                    <a:pt x="88530" y="473"/>
                  </a:lnTo>
                  <a:lnTo>
                    <a:pt x="79828" y="0"/>
                  </a:lnTo>
                  <a:lnTo>
                    <a:pt x="63919" y="5715"/>
                  </a:lnTo>
                  <a:lnTo>
                    <a:pt x="36220" y="22086"/>
                  </a:lnTo>
                  <a:lnTo>
                    <a:pt x="11376" y="52933"/>
                  </a:lnTo>
                  <a:lnTo>
                    <a:pt x="2691" y="78374"/>
                  </a:lnTo>
                  <a:lnTo>
                    <a:pt x="0" y="104108"/>
                  </a:lnTo>
                  <a:lnTo>
                    <a:pt x="2705" y="127245"/>
                  </a:lnTo>
                  <a:lnTo>
                    <a:pt x="16393" y="160000"/>
                  </a:lnTo>
                  <a:lnTo>
                    <a:pt x="40856" y="191932"/>
                  </a:lnTo>
                  <a:lnTo>
                    <a:pt x="63366" y="203712"/>
                  </a:lnTo>
                  <a:lnTo>
                    <a:pt x="87799" y="207777"/>
                  </a:lnTo>
                  <a:lnTo>
                    <a:pt x="132080" y="203975"/>
                  </a:lnTo>
                  <a:lnTo>
                    <a:pt x="164199" y="2026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180021" y="2853222"/>
              <a:ext cx="115814" cy="197220"/>
            </a:xfrm>
            <a:custGeom>
              <a:avLst/>
              <a:gdLst/>
              <a:ahLst/>
              <a:cxnLst/>
              <a:rect l="0" t="0" r="0" b="0"/>
              <a:pathLst>
                <a:path w="115814" h="197220">
                  <a:moveTo>
                    <a:pt x="0" y="73700"/>
                  </a:moveTo>
                  <a:lnTo>
                    <a:pt x="14654" y="132317"/>
                  </a:lnTo>
                  <a:lnTo>
                    <a:pt x="29367" y="176915"/>
                  </a:lnTo>
                  <a:lnTo>
                    <a:pt x="42366" y="197219"/>
                  </a:lnTo>
                  <a:lnTo>
                    <a:pt x="41112" y="196990"/>
                  </a:lnTo>
                  <a:lnTo>
                    <a:pt x="37936" y="194498"/>
                  </a:lnTo>
                  <a:lnTo>
                    <a:pt x="20968" y="155811"/>
                  </a:lnTo>
                  <a:lnTo>
                    <a:pt x="4667" y="103837"/>
                  </a:lnTo>
                  <a:lnTo>
                    <a:pt x="2074" y="78515"/>
                  </a:lnTo>
                  <a:lnTo>
                    <a:pt x="7161" y="57903"/>
                  </a:lnTo>
                  <a:lnTo>
                    <a:pt x="18390" y="40943"/>
                  </a:lnTo>
                  <a:lnTo>
                    <a:pt x="35079" y="25606"/>
                  </a:lnTo>
                  <a:lnTo>
                    <a:pt x="57315" y="17230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495876" y="2865387"/>
              <a:ext cx="315856" cy="166554"/>
            </a:xfrm>
            <a:custGeom>
              <a:avLst/>
              <a:gdLst/>
              <a:ahLst/>
              <a:cxnLst/>
              <a:rect l="0" t="0" r="0" b="0"/>
              <a:pathLst>
                <a:path w="315856" h="166554">
                  <a:moveTo>
                    <a:pt x="0" y="40478"/>
                  </a:moveTo>
                  <a:lnTo>
                    <a:pt x="5589" y="99095"/>
                  </a:lnTo>
                  <a:lnTo>
                    <a:pt x="21331" y="155691"/>
                  </a:lnTo>
                  <a:lnTo>
                    <a:pt x="24749" y="166420"/>
                  </a:lnTo>
                  <a:lnTo>
                    <a:pt x="27027" y="166553"/>
                  </a:lnTo>
                  <a:lnTo>
                    <a:pt x="30985" y="109246"/>
                  </a:lnTo>
                  <a:lnTo>
                    <a:pt x="33807" y="49339"/>
                  </a:lnTo>
                  <a:lnTo>
                    <a:pt x="42711" y="28429"/>
                  </a:lnTo>
                  <a:lnTo>
                    <a:pt x="49531" y="24256"/>
                  </a:lnTo>
                  <a:lnTo>
                    <a:pt x="57587" y="23814"/>
                  </a:lnTo>
                  <a:lnTo>
                    <a:pt x="74727" y="29562"/>
                  </a:lnTo>
                  <a:lnTo>
                    <a:pt x="90144" y="39916"/>
                  </a:lnTo>
                  <a:lnTo>
                    <a:pt x="133264" y="103060"/>
                  </a:lnTo>
                  <a:lnTo>
                    <a:pt x="139145" y="106766"/>
                  </a:lnTo>
                  <a:lnTo>
                    <a:pt x="144236" y="105727"/>
                  </a:lnTo>
                  <a:lnTo>
                    <a:pt x="148800" y="101525"/>
                  </a:lnTo>
                  <a:lnTo>
                    <a:pt x="160812" y="78843"/>
                  </a:lnTo>
                  <a:lnTo>
                    <a:pt x="178902" y="21123"/>
                  </a:lnTo>
                  <a:lnTo>
                    <a:pt x="182439" y="10027"/>
                  </a:lnTo>
                  <a:lnTo>
                    <a:pt x="188306" y="3800"/>
                  </a:lnTo>
                  <a:lnTo>
                    <a:pt x="195728" y="818"/>
                  </a:lnTo>
                  <a:lnTo>
                    <a:pt x="204184" y="0"/>
                  </a:lnTo>
                  <a:lnTo>
                    <a:pt x="222940" y="5330"/>
                  </a:lnTo>
                  <a:lnTo>
                    <a:pt x="232854" y="10027"/>
                  </a:lnTo>
                  <a:lnTo>
                    <a:pt x="250110" y="27724"/>
                  </a:lnTo>
                  <a:lnTo>
                    <a:pt x="279034" y="82299"/>
                  </a:lnTo>
                  <a:lnTo>
                    <a:pt x="301665" y="142228"/>
                  </a:lnTo>
                  <a:lnTo>
                    <a:pt x="315855" y="1562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895958" y="2884808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1" y="0"/>
                  </a:moveTo>
                  <a:lnTo>
                    <a:pt x="0" y="58617"/>
                  </a:lnTo>
                  <a:lnTo>
                    <a:pt x="1170" y="116517"/>
                  </a:lnTo>
                  <a:lnTo>
                    <a:pt x="10529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874901" y="2779523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0" y="10528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011772" y="2874279"/>
              <a:ext cx="182993" cy="175341"/>
            </a:xfrm>
            <a:custGeom>
              <a:avLst/>
              <a:gdLst/>
              <a:ahLst/>
              <a:cxnLst/>
              <a:rect l="0" t="0" r="0" b="0"/>
              <a:pathLst>
                <a:path w="182993" h="175341">
                  <a:moveTo>
                    <a:pt x="0" y="0"/>
                  </a:moveTo>
                  <a:lnTo>
                    <a:pt x="17959" y="56215"/>
                  </a:lnTo>
                  <a:lnTo>
                    <a:pt x="31667" y="114786"/>
                  </a:lnTo>
                  <a:lnTo>
                    <a:pt x="51229" y="171763"/>
                  </a:lnTo>
                  <a:lnTo>
                    <a:pt x="55210" y="175340"/>
                  </a:lnTo>
                  <a:lnTo>
                    <a:pt x="57863" y="171876"/>
                  </a:lnTo>
                  <a:lnTo>
                    <a:pt x="59642" y="154768"/>
                  </a:lnTo>
                  <a:lnTo>
                    <a:pt x="53796" y="99280"/>
                  </a:lnTo>
                  <a:lnTo>
                    <a:pt x="54040" y="46301"/>
                  </a:lnTo>
                  <a:lnTo>
                    <a:pt x="58333" y="22918"/>
                  </a:lnTo>
                  <a:lnTo>
                    <a:pt x="64625" y="15279"/>
                  </a:lnTo>
                  <a:lnTo>
                    <a:pt x="84095" y="6791"/>
                  </a:lnTo>
                  <a:lnTo>
                    <a:pt x="93497" y="6867"/>
                  </a:lnTo>
                  <a:lnTo>
                    <a:pt x="110184" y="13191"/>
                  </a:lnTo>
                  <a:lnTo>
                    <a:pt x="132733" y="35494"/>
                  </a:lnTo>
                  <a:lnTo>
                    <a:pt x="165254" y="84743"/>
                  </a:lnTo>
                  <a:lnTo>
                    <a:pt x="181861" y="126444"/>
                  </a:lnTo>
                  <a:lnTo>
                    <a:pt x="182992" y="144325"/>
                  </a:lnTo>
                  <a:lnTo>
                    <a:pt x="178985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233304" y="2863751"/>
              <a:ext cx="175339" cy="199156"/>
            </a:xfrm>
            <a:custGeom>
              <a:avLst/>
              <a:gdLst/>
              <a:ahLst/>
              <a:cxnLst/>
              <a:rect l="0" t="0" r="0" b="0"/>
              <a:pathLst>
                <a:path w="175339" h="199156">
                  <a:moveTo>
                    <a:pt x="10095" y="0"/>
                  </a:moveTo>
                  <a:lnTo>
                    <a:pt x="1762" y="37478"/>
                  </a:lnTo>
                  <a:lnTo>
                    <a:pt x="0" y="94491"/>
                  </a:lnTo>
                  <a:lnTo>
                    <a:pt x="5284" y="139261"/>
                  </a:lnTo>
                  <a:lnTo>
                    <a:pt x="14196" y="161720"/>
                  </a:lnTo>
                  <a:lnTo>
                    <a:pt x="38981" y="195202"/>
                  </a:lnTo>
                  <a:lnTo>
                    <a:pt x="49240" y="199155"/>
                  </a:lnTo>
                  <a:lnTo>
                    <a:pt x="90454" y="199129"/>
                  </a:lnTo>
                  <a:lnTo>
                    <a:pt x="118730" y="194566"/>
                  </a:lnTo>
                  <a:lnTo>
                    <a:pt x="140655" y="179281"/>
                  </a:lnTo>
                  <a:lnTo>
                    <a:pt x="163033" y="147487"/>
                  </a:lnTo>
                  <a:lnTo>
                    <a:pt x="171654" y="124041"/>
                  </a:lnTo>
                  <a:lnTo>
                    <a:pt x="175338" y="79127"/>
                  </a:lnTo>
                  <a:lnTo>
                    <a:pt x="169814" y="27675"/>
                  </a:lnTo>
                  <a:lnTo>
                    <a:pt x="16802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432911" y="2621595"/>
              <a:ext cx="105287" cy="400084"/>
            </a:xfrm>
            <a:custGeom>
              <a:avLst/>
              <a:gdLst/>
              <a:ahLst/>
              <a:cxnLst/>
              <a:rect l="0" t="0" r="0" b="0"/>
              <a:pathLst>
                <a:path w="105287" h="400084">
                  <a:moveTo>
                    <a:pt x="0" y="0"/>
                  </a:moveTo>
                  <a:lnTo>
                    <a:pt x="17959" y="61111"/>
                  </a:lnTo>
                  <a:lnTo>
                    <a:pt x="31668" y="117357"/>
                  </a:lnTo>
                  <a:lnTo>
                    <a:pt x="42139" y="170083"/>
                  </a:lnTo>
                  <a:lnTo>
                    <a:pt x="56158" y="219341"/>
                  </a:lnTo>
                  <a:lnTo>
                    <a:pt x="66682" y="268931"/>
                  </a:lnTo>
                  <a:lnTo>
                    <a:pt x="77210" y="322489"/>
                  </a:lnTo>
                  <a:lnTo>
                    <a:pt x="94758" y="381416"/>
                  </a:lnTo>
                  <a:lnTo>
                    <a:pt x="105286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380269" y="2805043"/>
              <a:ext cx="231628" cy="37652"/>
            </a:xfrm>
            <a:custGeom>
              <a:avLst/>
              <a:gdLst/>
              <a:ahLst/>
              <a:cxnLst/>
              <a:rect l="0" t="0" r="0" b="0"/>
              <a:pathLst>
                <a:path w="231628" h="37652">
                  <a:moveTo>
                    <a:pt x="231627" y="6065"/>
                  </a:moveTo>
                  <a:lnTo>
                    <a:pt x="199175" y="0"/>
                  </a:lnTo>
                  <a:lnTo>
                    <a:pt x="141696" y="10625"/>
                  </a:lnTo>
                  <a:lnTo>
                    <a:pt x="87304" y="23820"/>
                  </a:lnTo>
                  <a:lnTo>
                    <a:pt x="34620" y="34572"/>
                  </a:lnTo>
                  <a:lnTo>
                    <a:pt x="0" y="376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626104" y="2805264"/>
              <a:ext cx="166132" cy="205887"/>
            </a:xfrm>
            <a:custGeom>
              <a:avLst/>
              <a:gdLst/>
              <a:ahLst/>
              <a:cxnLst/>
              <a:rect l="0" t="0" r="0" b="0"/>
              <a:pathLst>
                <a:path w="166132" h="205887">
                  <a:moveTo>
                    <a:pt x="6849" y="47958"/>
                  </a:moveTo>
                  <a:lnTo>
                    <a:pt x="41747" y="77267"/>
                  </a:lnTo>
                  <a:lnTo>
                    <a:pt x="76591" y="91867"/>
                  </a:lnTo>
                  <a:lnTo>
                    <a:pt x="116551" y="98013"/>
                  </a:lnTo>
                  <a:lnTo>
                    <a:pt x="137883" y="93212"/>
                  </a:lnTo>
                  <a:lnTo>
                    <a:pt x="146848" y="88656"/>
                  </a:lnTo>
                  <a:lnTo>
                    <a:pt x="159928" y="74235"/>
                  </a:lnTo>
                  <a:lnTo>
                    <a:pt x="165053" y="65476"/>
                  </a:lnTo>
                  <a:lnTo>
                    <a:pt x="166131" y="56127"/>
                  </a:lnTo>
                  <a:lnTo>
                    <a:pt x="161089" y="36381"/>
                  </a:lnTo>
                  <a:lnTo>
                    <a:pt x="147930" y="19026"/>
                  </a:lnTo>
                  <a:lnTo>
                    <a:pt x="139507" y="11123"/>
                  </a:lnTo>
                  <a:lnTo>
                    <a:pt x="117671" y="2341"/>
                  </a:lnTo>
                  <a:lnTo>
                    <a:pt x="105297" y="0"/>
                  </a:lnTo>
                  <a:lnTo>
                    <a:pt x="82190" y="3637"/>
                  </a:lnTo>
                  <a:lnTo>
                    <a:pt x="38759" y="25036"/>
                  </a:lnTo>
                  <a:lnTo>
                    <a:pt x="23761" y="41280"/>
                  </a:lnTo>
                  <a:lnTo>
                    <a:pt x="8740" y="73276"/>
                  </a:lnTo>
                  <a:lnTo>
                    <a:pt x="0" y="115511"/>
                  </a:lnTo>
                  <a:lnTo>
                    <a:pt x="296" y="144662"/>
                  </a:lnTo>
                  <a:lnTo>
                    <a:pt x="8226" y="165418"/>
                  </a:lnTo>
                  <a:lnTo>
                    <a:pt x="25845" y="190256"/>
                  </a:lnTo>
                  <a:lnTo>
                    <a:pt x="48437" y="198939"/>
                  </a:lnTo>
                  <a:lnTo>
                    <a:pt x="105012" y="204513"/>
                  </a:lnTo>
                  <a:lnTo>
                    <a:pt x="143719" y="2058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2285751" y="1863544"/>
            <a:ext cx="1915120" cy="515897"/>
            <a:chOff x="2285751" y="1863544"/>
            <a:chExt cx="1915120" cy="515897"/>
          </a:xfrm>
        </p:grpSpPr>
        <p:sp>
          <p:nvSpPr>
            <p:cNvPr id="56" name="Freeform 55"/>
            <p:cNvSpPr/>
            <p:nvPr/>
          </p:nvSpPr>
          <p:spPr>
            <a:xfrm>
              <a:off x="2285751" y="2114439"/>
              <a:ext cx="220032" cy="212360"/>
            </a:xfrm>
            <a:custGeom>
              <a:avLst/>
              <a:gdLst/>
              <a:ahLst/>
              <a:cxnLst/>
              <a:rect l="0" t="0" r="0" b="0"/>
              <a:pathLst>
                <a:path w="220032" h="212360">
                  <a:moveTo>
                    <a:pt x="135803" y="64960"/>
                  </a:moveTo>
                  <a:lnTo>
                    <a:pt x="135803" y="42603"/>
                  </a:lnTo>
                  <a:lnTo>
                    <a:pt x="132294" y="33677"/>
                  </a:lnTo>
                  <a:lnTo>
                    <a:pt x="119035" y="17521"/>
                  </a:lnTo>
                  <a:lnTo>
                    <a:pt x="91840" y="861"/>
                  </a:lnTo>
                  <a:lnTo>
                    <a:pt x="83098" y="0"/>
                  </a:lnTo>
                  <a:lnTo>
                    <a:pt x="39421" y="15822"/>
                  </a:lnTo>
                  <a:lnTo>
                    <a:pt x="25506" y="29083"/>
                  </a:lnTo>
                  <a:lnTo>
                    <a:pt x="7041" y="66192"/>
                  </a:lnTo>
                  <a:lnTo>
                    <a:pt x="0" y="129217"/>
                  </a:lnTo>
                  <a:lnTo>
                    <a:pt x="2369" y="167447"/>
                  </a:lnTo>
                  <a:lnTo>
                    <a:pt x="8648" y="188888"/>
                  </a:lnTo>
                  <a:lnTo>
                    <a:pt x="19238" y="206217"/>
                  </a:lnTo>
                  <a:lnTo>
                    <a:pt x="26508" y="210604"/>
                  </a:lnTo>
                  <a:lnTo>
                    <a:pt x="43944" y="212359"/>
                  </a:lnTo>
                  <a:lnTo>
                    <a:pt x="60272" y="206119"/>
                  </a:lnTo>
                  <a:lnTo>
                    <a:pt x="75327" y="194378"/>
                  </a:lnTo>
                  <a:lnTo>
                    <a:pt x="95787" y="168036"/>
                  </a:lnTo>
                  <a:lnTo>
                    <a:pt x="108609" y="136835"/>
                  </a:lnTo>
                  <a:lnTo>
                    <a:pt x="112927" y="107833"/>
                  </a:lnTo>
                  <a:lnTo>
                    <a:pt x="116547" y="122376"/>
                  </a:lnTo>
                  <a:lnTo>
                    <a:pt x="143984" y="161962"/>
                  </a:lnTo>
                  <a:lnTo>
                    <a:pt x="160496" y="175532"/>
                  </a:lnTo>
                  <a:lnTo>
                    <a:pt x="199692" y="193776"/>
                  </a:lnTo>
                  <a:lnTo>
                    <a:pt x="206472" y="195291"/>
                  </a:lnTo>
                  <a:lnTo>
                    <a:pt x="210991" y="195131"/>
                  </a:lnTo>
                  <a:lnTo>
                    <a:pt x="220031" y="1913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537367" y="1863544"/>
              <a:ext cx="178986" cy="463255"/>
            </a:xfrm>
            <a:custGeom>
              <a:avLst/>
              <a:gdLst/>
              <a:ahLst/>
              <a:cxnLst/>
              <a:rect l="0" t="0" r="0" b="0"/>
              <a:pathLst>
                <a:path w="178986" h="463255">
                  <a:moveTo>
                    <a:pt x="0" y="0"/>
                  </a:moveTo>
                  <a:lnTo>
                    <a:pt x="0" y="57264"/>
                  </a:lnTo>
                  <a:lnTo>
                    <a:pt x="3120" y="106654"/>
                  </a:lnTo>
                  <a:lnTo>
                    <a:pt x="11453" y="158333"/>
                  </a:lnTo>
                  <a:lnTo>
                    <a:pt x="21331" y="210690"/>
                  </a:lnTo>
                  <a:lnTo>
                    <a:pt x="28548" y="263248"/>
                  </a:lnTo>
                  <a:lnTo>
                    <a:pt x="33805" y="315865"/>
                  </a:lnTo>
                  <a:lnTo>
                    <a:pt x="39653" y="368500"/>
                  </a:lnTo>
                  <a:lnTo>
                    <a:pt x="41385" y="418021"/>
                  </a:lnTo>
                  <a:lnTo>
                    <a:pt x="41790" y="438471"/>
                  </a:lnTo>
                  <a:lnTo>
                    <a:pt x="42095" y="376753"/>
                  </a:lnTo>
                  <a:lnTo>
                    <a:pt x="47700" y="328014"/>
                  </a:lnTo>
                  <a:lnTo>
                    <a:pt x="61242" y="285761"/>
                  </a:lnTo>
                  <a:lnTo>
                    <a:pt x="72452" y="268944"/>
                  </a:lnTo>
                  <a:lnTo>
                    <a:pt x="79887" y="264694"/>
                  </a:lnTo>
                  <a:lnTo>
                    <a:pt x="97507" y="263091"/>
                  </a:lnTo>
                  <a:lnTo>
                    <a:pt x="105949" y="267810"/>
                  </a:lnTo>
                  <a:lnTo>
                    <a:pt x="143515" y="316229"/>
                  </a:lnTo>
                  <a:lnTo>
                    <a:pt x="159247" y="358729"/>
                  </a:lnTo>
                  <a:lnTo>
                    <a:pt x="167807" y="415917"/>
                  </a:lnTo>
                  <a:lnTo>
                    <a:pt x="178985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805519" y="2105699"/>
              <a:ext cx="89818" cy="210295"/>
            </a:xfrm>
            <a:custGeom>
              <a:avLst/>
              <a:gdLst/>
              <a:ahLst/>
              <a:cxnLst/>
              <a:rect l="0" t="0" r="0" b="0"/>
              <a:pathLst>
                <a:path w="89818" h="210295">
                  <a:moveTo>
                    <a:pt x="5589" y="73700"/>
                  </a:moveTo>
                  <a:lnTo>
                    <a:pt x="0" y="90467"/>
                  </a:lnTo>
                  <a:lnTo>
                    <a:pt x="4442" y="143216"/>
                  </a:lnTo>
                  <a:lnTo>
                    <a:pt x="16584" y="196789"/>
                  </a:lnTo>
                  <a:lnTo>
                    <a:pt x="19938" y="208402"/>
                  </a:lnTo>
                  <a:lnTo>
                    <a:pt x="21004" y="210294"/>
                  </a:lnTo>
                  <a:lnTo>
                    <a:pt x="15531" y="148882"/>
                  </a:lnTo>
                  <a:lnTo>
                    <a:pt x="7900" y="94356"/>
                  </a:lnTo>
                  <a:lnTo>
                    <a:pt x="9393" y="55644"/>
                  </a:lnTo>
                  <a:lnTo>
                    <a:pt x="11635" y="44115"/>
                  </a:lnTo>
                  <a:lnTo>
                    <a:pt x="23484" y="25066"/>
                  </a:lnTo>
                  <a:lnTo>
                    <a:pt x="31557" y="16711"/>
                  </a:lnTo>
                  <a:lnTo>
                    <a:pt x="53006" y="7427"/>
                  </a:lnTo>
                  <a:lnTo>
                    <a:pt x="8981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947979" y="2113485"/>
              <a:ext cx="147400" cy="205877"/>
            </a:xfrm>
            <a:custGeom>
              <a:avLst/>
              <a:gdLst/>
              <a:ahLst/>
              <a:cxnLst/>
              <a:rect l="0" t="0" r="0" b="0"/>
              <a:pathLst>
                <a:path w="147400" h="205877">
                  <a:moveTo>
                    <a:pt x="0" y="86970"/>
                  </a:moveTo>
                  <a:lnTo>
                    <a:pt x="16767" y="92560"/>
                  </a:lnTo>
                  <a:lnTo>
                    <a:pt x="34358" y="92184"/>
                  </a:lnTo>
                  <a:lnTo>
                    <a:pt x="74247" y="82411"/>
                  </a:lnTo>
                  <a:lnTo>
                    <a:pt x="99858" y="67032"/>
                  </a:lnTo>
                  <a:lnTo>
                    <a:pt x="122264" y="47658"/>
                  </a:lnTo>
                  <a:lnTo>
                    <a:pt x="124793" y="39705"/>
                  </a:lnTo>
                  <a:lnTo>
                    <a:pt x="121364" y="21510"/>
                  </a:lnTo>
                  <a:lnTo>
                    <a:pt x="116004" y="14084"/>
                  </a:lnTo>
                  <a:lnTo>
                    <a:pt x="100691" y="2714"/>
                  </a:lnTo>
                  <a:lnTo>
                    <a:pt x="82186" y="0"/>
                  </a:lnTo>
                  <a:lnTo>
                    <a:pt x="62263" y="3863"/>
                  </a:lnTo>
                  <a:lnTo>
                    <a:pt x="41711" y="13379"/>
                  </a:lnTo>
                  <a:lnTo>
                    <a:pt x="27117" y="28527"/>
                  </a:lnTo>
                  <a:lnTo>
                    <a:pt x="8216" y="66847"/>
                  </a:lnTo>
                  <a:lnTo>
                    <a:pt x="6771" y="87386"/>
                  </a:lnTo>
                  <a:lnTo>
                    <a:pt x="11198" y="108212"/>
                  </a:lnTo>
                  <a:lnTo>
                    <a:pt x="39617" y="160694"/>
                  </a:lnTo>
                  <a:lnTo>
                    <a:pt x="65551" y="186674"/>
                  </a:lnTo>
                  <a:lnTo>
                    <a:pt x="101051" y="203600"/>
                  </a:lnTo>
                  <a:lnTo>
                    <a:pt x="121341" y="205876"/>
                  </a:lnTo>
                  <a:lnTo>
                    <a:pt x="147399" y="2027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131426" y="2152862"/>
              <a:ext cx="168053" cy="163408"/>
            </a:xfrm>
            <a:custGeom>
              <a:avLst/>
              <a:gdLst/>
              <a:ahLst/>
              <a:cxnLst/>
              <a:rect l="0" t="0" r="0" b="0"/>
              <a:pathLst>
                <a:path w="168053" h="163408">
                  <a:moveTo>
                    <a:pt x="6066" y="16008"/>
                  </a:moveTo>
                  <a:lnTo>
                    <a:pt x="0" y="50800"/>
                  </a:lnTo>
                  <a:lnTo>
                    <a:pt x="7641" y="106545"/>
                  </a:lnTo>
                  <a:lnTo>
                    <a:pt x="21481" y="161898"/>
                  </a:lnTo>
                  <a:lnTo>
                    <a:pt x="17177" y="109891"/>
                  </a:lnTo>
                  <a:lnTo>
                    <a:pt x="19829" y="52273"/>
                  </a:lnTo>
                  <a:lnTo>
                    <a:pt x="26221" y="29786"/>
                  </a:lnTo>
                  <a:lnTo>
                    <a:pt x="36861" y="11993"/>
                  </a:lnTo>
                  <a:lnTo>
                    <a:pt x="46483" y="6312"/>
                  </a:lnTo>
                  <a:lnTo>
                    <a:pt x="72772" y="0"/>
                  </a:lnTo>
                  <a:lnTo>
                    <a:pt x="94595" y="3434"/>
                  </a:lnTo>
                  <a:lnTo>
                    <a:pt x="103689" y="7626"/>
                  </a:lnTo>
                  <a:lnTo>
                    <a:pt x="116914" y="21641"/>
                  </a:lnTo>
                  <a:lnTo>
                    <a:pt x="150834" y="79674"/>
                  </a:lnTo>
                  <a:lnTo>
                    <a:pt x="166983" y="121391"/>
                  </a:lnTo>
                  <a:lnTo>
                    <a:pt x="168052" y="139274"/>
                  </a:lnTo>
                  <a:lnTo>
                    <a:pt x="163993" y="1634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390176" y="1905658"/>
              <a:ext cx="178985" cy="431669"/>
            </a:xfrm>
            <a:custGeom>
              <a:avLst/>
              <a:gdLst/>
              <a:ahLst/>
              <a:cxnLst/>
              <a:rect l="0" t="0" r="0" b="0"/>
              <a:pathLst>
                <a:path w="178985" h="431669">
                  <a:moveTo>
                    <a:pt x="0" y="0"/>
                  </a:moveTo>
                  <a:lnTo>
                    <a:pt x="0" y="49262"/>
                  </a:lnTo>
                  <a:lnTo>
                    <a:pt x="1170" y="101684"/>
                  </a:lnTo>
                  <a:lnTo>
                    <a:pt x="5589" y="145018"/>
                  </a:lnTo>
                  <a:lnTo>
                    <a:pt x="11453" y="188455"/>
                  </a:lnTo>
                  <a:lnTo>
                    <a:pt x="18211" y="246131"/>
                  </a:lnTo>
                  <a:lnTo>
                    <a:pt x="23333" y="295976"/>
                  </a:lnTo>
                  <a:lnTo>
                    <a:pt x="29140" y="344669"/>
                  </a:lnTo>
                  <a:lnTo>
                    <a:pt x="36691" y="397456"/>
                  </a:lnTo>
                  <a:lnTo>
                    <a:pt x="38499" y="400671"/>
                  </a:lnTo>
                  <a:lnTo>
                    <a:pt x="39704" y="398135"/>
                  </a:lnTo>
                  <a:lnTo>
                    <a:pt x="39873" y="382839"/>
                  </a:lnTo>
                  <a:lnTo>
                    <a:pt x="36689" y="334892"/>
                  </a:lnTo>
                  <a:lnTo>
                    <a:pt x="46632" y="280361"/>
                  </a:lnTo>
                  <a:lnTo>
                    <a:pt x="62040" y="244117"/>
                  </a:lnTo>
                  <a:lnTo>
                    <a:pt x="69436" y="237614"/>
                  </a:lnTo>
                  <a:lnTo>
                    <a:pt x="77876" y="234448"/>
                  </a:lnTo>
                  <a:lnTo>
                    <a:pt x="87012" y="233508"/>
                  </a:lnTo>
                  <a:lnTo>
                    <a:pt x="95443" y="236390"/>
                  </a:lnTo>
                  <a:lnTo>
                    <a:pt x="111049" y="248951"/>
                  </a:lnTo>
                  <a:lnTo>
                    <a:pt x="138962" y="285612"/>
                  </a:lnTo>
                  <a:lnTo>
                    <a:pt x="164514" y="348728"/>
                  </a:lnTo>
                  <a:lnTo>
                    <a:pt x="175779" y="397911"/>
                  </a:lnTo>
                  <a:lnTo>
                    <a:pt x="178984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642860" y="2110278"/>
              <a:ext cx="117498" cy="213407"/>
            </a:xfrm>
            <a:custGeom>
              <a:avLst/>
              <a:gdLst/>
              <a:ahLst/>
              <a:cxnLst/>
              <a:rect l="0" t="0" r="0" b="0"/>
              <a:pathLst>
                <a:path w="117498" h="213407">
                  <a:moveTo>
                    <a:pt x="0" y="121763"/>
                  </a:moveTo>
                  <a:lnTo>
                    <a:pt x="11178" y="110585"/>
                  </a:lnTo>
                  <a:lnTo>
                    <a:pt x="73217" y="81330"/>
                  </a:lnTo>
                  <a:lnTo>
                    <a:pt x="99553" y="61560"/>
                  </a:lnTo>
                  <a:lnTo>
                    <a:pt x="116584" y="35295"/>
                  </a:lnTo>
                  <a:lnTo>
                    <a:pt x="117497" y="26683"/>
                  </a:lnTo>
                  <a:lnTo>
                    <a:pt x="112272" y="10875"/>
                  </a:lnTo>
                  <a:lnTo>
                    <a:pt x="105264" y="5724"/>
                  </a:lnTo>
                  <a:lnTo>
                    <a:pt x="84998" y="0"/>
                  </a:lnTo>
                  <a:lnTo>
                    <a:pt x="75383" y="813"/>
                  </a:lnTo>
                  <a:lnTo>
                    <a:pt x="58460" y="7956"/>
                  </a:lnTo>
                  <a:lnTo>
                    <a:pt x="35779" y="30721"/>
                  </a:lnTo>
                  <a:lnTo>
                    <a:pt x="7695" y="90504"/>
                  </a:lnTo>
                  <a:lnTo>
                    <a:pt x="2280" y="127449"/>
                  </a:lnTo>
                  <a:lnTo>
                    <a:pt x="6264" y="162442"/>
                  </a:lnTo>
                  <a:lnTo>
                    <a:pt x="14872" y="181177"/>
                  </a:lnTo>
                  <a:lnTo>
                    <a:pt x="20443" y="189448"/>
                  </a:lnTo>
                  <a:lnTo>
                    <a:pt x="35992" y="201758"/>
                  </a:lnTo>
                  <a:lnTo>
                    <a:pt x="55771" y="209959"/>
                  </a:lnTo>
                  <a:lnTo>
                    <a:pt x="89704" y="213406"/>
                  </a:lnTo>
                  <a:lnTo>
                    <a:pt x="115813" y="2059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846194" y="2179399"/>
              <a:ext cx="28294" cy="178985"/>
            </a:xfrm>
            <a:custGeom>
              <a:avLst/>
              <a:gdLst/>
              <a:ahLst/>
              <a:cxnLst/>
              <a:rect l="0" t="0" r="0" b="0"/>
              <a:pathLst>
                <a:path w="28294" h="178985">
                  <a:moveTo>
                    <a:pt x="7236" y="0"/>
                  </a:moveTo>
                  <a:lnTo>
                    <a:pt x="0" y="27556"/>
                  </a:lnTo>
                  <a:lnTo>
                    <a:pt x="478" y="83778"/>
                  </a:lnTo>
                  <a:lnTo>
                    <a:pt x="14751" y="144783"/>
                  </a:lnTo>
                  <a:lnTo>
                    <a:pt x="28293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842901" y="205305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053471" y="1968829"/>
              <a:ext cx="31587" cy="410612"/>
            </a:xfrm>
            <a:custGeom>
              <a:avLst/>
              <a:gdLst/>
              <a:ahLst/>
              <a:cxnLst/>
              <a:rect l="0" t="0" r="0" b="0"/>
              <a:pathLst>
                <a:path w="31587" h="410612">
                  <a:moveTo>
                    <a:pt x="0" y="0"/>
                  </a:moveTo>
                  <a:lnTo>
                    <a:pt x="0" y="44367"/>
                  </a:lnTo>
                  <a:lnTo>
                    <a:pt x="1170" y="106602"/>
                  </a:lnTo>
                  <a:lnTo>
                    <a:pt x="5589" y="153053"/>
                  </a:lnTo>
                  <a:lnTo>
                    <a:pt x="9065" y="208476"/>
                  </a:lnTo>
                  <a:lnTo>
                    <a:pt x="11409" y="271464"/>
                  </a:lnTo>
                  <a:lnTo>
                    <a:pt x="17679" y="326488"/>
                  </a:lnTo>
                  <a:lnTo>
                    <a:pt x="23509" y="381949"/>
                  </a:lnTo>
                  <a:lnTo>
                    <a:pt x="31586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937658" y="2158342"/>
              <a:ext cx="263213" cy="21058"/>
            </a:xfrm>
            <a:custGeom>
              <a:avLst/>
              <a:gdLst/>
              <a:ahLst/>
              <a:cxnLst/>
              <a:rect l="0" t="0" r="0" b="0"/>
              <a:pathLst>
                <a:path w="263213" h="21058">
                  <a:moveTo>
                    <a:pt x="263212" y="0"/>
                  </a:moveTo>
                  <a:lnTo>
                    <a:pt x="211162" y="0"/>
                  </a:lnTo>
                  <a:lnTo>
                    <a:pt x="154983" y="0"/>
                  </a:lnTo>
                  <a:lnTo>
                    <a:pt x="103243" y="3119"/>
                  </a:lnTo>
                  <a:lnTo>
                    <a:pt x="43140" y="1465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673823" y="3411233"/>
            <a:ext cx="3569161" cy="524785"/>
            <a:chOff x="673823" y="3411233"/>
            <a:chExt cx="3569161" cy="524785"/>
          </a:xfrm>
        </p:grpSpPr>
        <p:sp>
          <p:nvSpPr>
            <p:cNvPr id="68" name="Freeform 67"/>
            <p:cNvSpPr/>
            <p:nvPr/>
          </p:nvSpPr>
          <p:spPr>
            <a:xfrm>
              <a:off x="673823" y="3484932"/>
              <a:ext cx="10530" cy="410613"/>
            </a:xfrm>
            <a:custGeom>
              <a:avLst/>
              <a:gdLst/>
              <a:ahLst/>
              <a:cxnLst/>
              <a:rect l="0" t="0" r="0" b="0"/>
              <a:pathLst>
                <a:path w="10530" h="410613">
                  <a:moveTo>
                    <a:pt x="10529" y="0"/>
                  </a:moveTo>
                  <a:lnTo>
                    <a:pt x="10529" y="54145"/>
                  </a:lnTo>
                  <a:lnTo>
                    <a:pt x="10529" y="114681"/>
                  </a:lnTo>
                  <a:lnTo>
                    <a:pt x="10529" y="171240"/>
                  </a:lnTo>
                  <a:lnTo>
                    <a:pt x="4940" y="226863"/>
                  </a:lnTo>
                  <a:lnTo>
                    <a:pt x="1464" y="280388"/>
                  </a:lnTo>
                  <a:lnTo>
                    <a:pt x="434" y="333293"/>
                  </a:lnTo>
                  <a:lnTo>
                    <a:pt x="86" y="390486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80979" y="3574100"/>
              <a:ext cx="321508" cy="329196"/>
            </a:xfrm>
            <a:custGeom>
              <a:avLst/>
              <a:gdLst/>
              <a:ahLst/>
              <a:cxnLst/>
              <a:rect l="0" t="0" r="0" b="0"/>
              <a:pathLst>
                <a:path w="321508" h="329196">
                  <a:moveTo>
                    <a:pt x="177114" y="5589"/>
                  </a:moveTo>
                  <a:lnTo>
                    <a:pt x="160346" y="0"/>
                  </a:lnTo>
                  <a:lnTo>
                    <a:pt x="153067" y="693"/>
                  </a:lnTo>
                  <a:lnTo>
                    <a:pt x="91992" y="37915"/>
                  </a:lnTo>
                  <a:lnTo>
                    <a:pt x="56184" y="65396"/>
                  </a:lnTo>
                  <a:lnTo>
                    <a:pt x="19437" y="114937"/>
                  </a:lnTo>
                  <a:lnTo>
                    <a:pt x="7599" y="140756"/>
                  </a:lnTo>
                  <a:lnTo>
                    <a:pt x="0" y="198578"/>
                  </a:lnTo>
                  <a:lnTo>
                    <a:pt x="1300" y="229402"/>
                  </a:lnTo>
                  <a:lnTo>
                    <a:pt x="9677" y="254800"/>
                  </a:lnTo>
                  <a:lnTo>
                    <a:pt x="24319" y="274667"/>
                  </a:lnTo>
                  <a:lnTo>
                    <a:pt x="62314" y="306485"/>
                  </a:lnTo>
                  <a:lnTo>
                    <a:pt x="98775" y="322601"/>
                  </a:lnTo>
                  <a:lnTo>
                    <a:pt x="139215" y="329195"/>
                  </a:lnTo>
                  <a:lnTo>
                    <a:pt x="180832" y="319971"/>
                  </a:lnTo>
                  <a:lnTo>
                    <a:pt x="239388" y="280869"/>
                  </a:lnTo>
                  <a:lnTo>
                    <a:pt x="284404" y="243268"/>
                  </a:lnTo>
                  <a:lnTo>
                    <a:pt x="310568" y="204746"/>
                  </a:lnTo>
                  <a:lnTo>
                    <a:pt x="318315" y="183010"/>
                  </a:lnTo>
                  <a:lnTo>
                    <a:pt x="321507" y="144466"/>
                  </a:lnTo>
                  <a:lnTo>
                    <a:pt x="309617" y="81170"/>
                  </a:lnTo>
                  <a:lnTo>
                    <a:pt x="296835" y="62187"/>
                  </a:lnTo>
                  <a:lnTo>
                    <a:pt x="279456" y="47121"/>
                  </a:lnTo>
                  <a:lnTo>
                    <a:pt x="260034" y="36526"/>
                  </a:lnTo>
                  <a:lnTo>
                    <a:pt x="239704" y="34156"/>
                  </a:lnTo>
                  <a:lnTo>
                    <a:pt x="208699" y="371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1165832" y="3579689"/>
              <a:ext cx="310165" cy="281908"/>
            </a:xfrm>
            <a:custGeom>
              <a:avLst/>
              <a:gdLst/>
              <a:ahLst/>
              <a:cxnLst/>
              <a:rect l="0" t="0" r="0" b="0"/>
              <a:pathLst>
                <a:path w="310165" h="281908">
                  <a:moveTo>
                    <a:pt x="139701" y="0"/>
                  </a:moveTo>
                  <a:lnTo>
                    <a:pt x="100013" y="10745"/>
                  </a:lnTo>
                  <a:lnTo>
                    <a:pt x="67891" y="34769"/>
                  </a:lnTo>
                  <a:lnTo>
                    <a:pt x="35483" y="77448"/>
                  </a:lnTo>
                  <a:lnTo>
                    <a:pt x="16795" y="120043"/>
                  </a:lnTo>
                  <a:lnTo>
                    <a:pt x="0" y="175660"/>
                  </a:lnTo>
                  <a:lnTo>
                    <a:pt x="172" y="215174"/>
                  </a:lnTo>
                  <a:lnTo>
                    <a:pt x="7888" y="236403"/>
                  </a:lnTo>
                  <a:lnTo>
                    <a:pt x="13221" y="245339"/>
                  </a:lnTo>
                  <a:lnTo>
                    <a:pt x="28506" y="258388"/>
                  </a:lnTo>
                  <a:lnTo>
                    <a:pt x="66914" y="276297"/>
                  </a:lnTo>
                  <a:lnTo>
                    <a:pt x="103447" y="281907"/>
                  </a:lnTo>
                  <a:lnTo>
                    <a:pt x="157713" y="275397"/>
                  </a:lnTo>
                  <a:lnTo>
                    <a:pt x="213492" y="259727"/>
                  </a:lnTo>
                  <a:lnTo>
                    <a:pt x="252422" y="238003"/>
                  </a:lnTo>
                  <a:lnTo>
                    <a:pt x="291429" y="199221"/>
                  </a:lnTo>
                  <a:lnTo>
                    <a:pt x="308790" y="162624"/>
                  </a:lnTo>
                  <a:lnTo>
                    <a:pt x="310164" y="116555"/>
                  </a:lnTo>
                  <a:lnTo>
                    <a:pt x="297574" y="71449"/>
                  </a:lnTo>
                  <a:lnTo>
                    <a:pt x="279025" y="39628"/>
                  </a:lnTo>
                  <a:lnTo>
                    <a:pt x="253122" y="15381"/>
                  </a:lnTo>
                  <a:lnTo>
                    <a:pt x="227155" y="6836"/>
                  </a:lnTo>
                  <a:lnTo>
                    <a:pt x="199627" y="4208"/>
                  </a:lnTo>
                  <a:lnTo>
                    <a:pt x="160758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793874" y="3599601"/>
              <a:ext cx="185484" cy="207356"/>
            </a:xfrm>
            <a:custGeom>
              <a:avLst/>
              <a:gdLst/>
              <a:ahLst/>
              <a:cxnLst/>
              <a:rect l="0" t="0" r="0" b="0"/>
              <a:pathLst>
                <a:path w="185484" h="207356">
                  <a:moveTo>
                    <a:pt x="122312" y="32730"/>
                  </a:moveTo>
                  <a:lnTo>
                    <a:pt x="83939" y="3422"/>
                  </a:lnTo>
                  <a:lnTo>
                    <a:pt x="75673" y="323"/>
                  </a:lnTo>
                  <a:lnTo>
                    <a:pt x="57130" y="0"/>
                  </a:lnTo>
                  <a:lnTo>
                    <a:pt x="40310" y="6875"/>
                  </a:lnTo>
                  <a:lnTo>
                    <a:pt x="25035" y="18899"/>
                  </a:lnTo>
                  <a:lnTo>
                    <a:pt x="10448" y="35942"/>
                  </a:lnTo>
                  <a:lnTo>
                    <a:pt x="2405" y="58334"/>
                  </a:lnTo>
                  <a:lnTo>
                    <a:pt x="0" y="82714"/>
                  </a:lnTo>
                  <a:lnTo>
                    <a:pt x="11001" y="137665"/>
                  </a:lnTo>
                  <a:lnTo>
                    <a:pt x="32648" y="178890"/>
                  </a:lnTo>
                  <a:lnTo>
                    <a:pt x="45806" y="195566"/>
                  </a:lnTo>
                  <a:lnTo>
                    <a:pt x="68812" y="204537"/>
                  </a:lnTo>
                  <a:lnTo>
                    <a:pt x="96195" y="207355"/>
                  </a:lnTo>
                  <a:lnTo>
                    <a:pt x="120063" y="204708"/>
                  </a:lnTo>
                  <a:lnTo>
                    <a:pt x="168419" y="184983"/>
                  </a:lnTo>
                  <a:lnTo>
                    <a:pt x="185483" y="1801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032000" y="3611274"/>
              <a:ext cx="115814" cy="170734"/>
            </a:xfrm>
            <a:custGeom>
              <a:avLst/>
              <a:gdLst/>
              <a:ahLst/>
              <a:cxnLst/>
              <a:rect l="0" t="0" r="0" b="0"/>
              <a:pathLst>
                <a:path w="115814" h="170734">
                  <a:moveTo>
                    <a:pt x="0" y="42114"/>
                  </a:moveTo>
                  <a:lnTo>
                    <a:pt x="2339" y="81802"/>
                  </a:lnTo>
                  <a:lnTo>
                    <a:pt x="23719" y="136551"/>
                  </a:lnTo>
                  <a:lnTo>
                    <a:pt x="34844" y="168361"/>
                  </a:lnTo>
                  <a:lnTo>
                    <a:pt x="34927" y="170733"/>
                  </a:lnTo>
                  <a:lnTo>
                    <a:pt x="28781" y="160889"/>
                  </a:lnTo>
                  <a:lnTo>
                    <a:pt x="22582" y="116442"/>
                  </a:lnTo>
                  <a:lnTo>
                    <a:pt x="24478" y="65722"/>
                  </a:lnTo>
                  <a:lnTo>
                    <a:pt x="26847" y="54343"/>
                  </a:lnTo>
                  <a:lnTo>
                    <a:pt x="31936" y="45588"/>
                  </a:lnTo>
                  <a:lnTo>
                    <a:pt x="46949" y="32740"/>
                  </a:lnTo>
                  <a:lnTo>
                    <a:pt x="92273" y="11143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232041" y="3653388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0" y="48931"/>
                  </a:lnTo>
                  <a:lnTo>
                    <a:pt x="7236" y="110429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210984" y="351651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319099" y="3637271"/>
              <a:ext cx="112984" cy="156033"/>
            </a:xfrm>
            <a:custGeom>
              <a:avLst/>
              <a:gdLst/>
              <a:ahLst/>
              <a:cxnLst/>
              <a:rect l="0" t="0" r="0" b="0"/>
              <a:pathLst>
                <a:path w="112984" h="156033">
                  <a:moveTo>
                    <a:pt x="91927" y="5589"/>
                  </a:moveTo>
                  <a:lnTo>
                    <a:pt x="75159" y="0"/>
                  </a:lnTo>
                  <a:lnTo>
                    <a:pt x="57568" y="375"/>
                  </a:lnTo>
                  <a:lnTo>
                    <a:pt x="39221" y="5611"/>
                  </a:lnTo>
                  <a:lnTo>
                    <a:pt x="23268" y="15737"/>
                  </a:lnTo>
                  <a:lnTo>
                    <a:pt x="11499" y="31156"/>
                  </a:lnTo>
                  <a:lnTo>
                    <a:pt x="3538" y="50877"/>
                  </a:lnTo>
                  <a:lnTo>
                    <a:pt x="0" y="75240"/>
                  </a:lnTo>
                  <a:lnTo>
                    <a:pt x="4667" y="98546"/>
                  </a:lnTo>
                  <a:lnTo>
                    <a:pt x="20448" y="128278"/>
                  </a:lnTo>
                  <a:lnTo>
                    <a:pt x="34422" y="143176"/>
                  </a:lnTo>
                  <a:lnTo>
                    <a:pt x="52331" y="153696"/>
                  </a:lnTo>
                  <a:lnTo>
                    <a:pt x="71989" y="156032"/>
                  </a:lnTo>
                  <a:lnTo>
                    <a:pt x="112983" y="1529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484725" y="3463875"/>
              <a:ext cx="31586" cy="315856"/>
            </a:xfrm>
            <a:custGeom>
              <a:avLst/>
              <a:gdLst/>
              <a:ahLst/>
              <a:cxnLst/>
              <a:rect l="0" t="0" r="0" b="0"/>
              <a:pathLst>
                <a:path w="31586" h="315856">
                  <a:moveTo>
                    <a:pt x="0" y="0"/>
                  </a:moveTo>
                  <a:lnTo>
                    <a:pt x="0" y="57264"/>
                  </a:lnTo>
                  <a:lnTo>
                    <a:pt x="0" y="106655"/>
                  </a:lnTo>
                  <a:lnTo>
                    <a:pt x="3120" y="155214"/>
                  </a:lnTo>
                  <a:lnTo>
                    <a:pt x="8333" y="202357"/>
                  </a:lnTo>
                  <a:lnTo>
                    <a:pt x="15684" y="259511"/>
                  </a:lnTo>
                  <a:lnTo>
                    <a:pt x="31585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512955" y="3579689"/>
              <a:ext cx="119170" cy="210571"/>
            </a:xfrm>
            <a:custGeom>
              <a:avLst/>
              <a:gdLst/>
              <a:ahLst/>
              <a:cxnLst/>
              <a:rect l="0" t="0" r="0" b="0"/>
              <a:pathLst>
                <a:path w="119170" h="210571">
                  <a:moveTo>
                    <a:pt x="77055" y="0"/>
                  </a:moveTo>
                  <a:lnTo>
                    <a:pt x="60288" y="5589"/>
                  </a:lnTo>
                  <a:lnTo>
                    <a:pt x="45816" y="17692"/>
                  </a:lnTo>
                  <a:lnTo>
                    <a:pt x="11590" y="64114"/>
                  </a:lnTo>
                  <a:lnTo>
                    <a:pt x="1946" y="84647"/>
                  </a:lnTo>
                  <a:lnTo>
                    <a:pt x="0" y="105471"/>
                  </a:lnTo>
                  <a:lnTo>
                    <a:pt x="1118" y="115938"/>
                  </a:lnTo>
                  <a:lnTo>
                    <a:pt x="11720" y="133806"/>
                  </a:lnTo>
                  <a:lnTo>
                    <a:pt x="71955" y="185824"/>
                  </a:lnTo>
                  <a:lnTo>
                    <a:pt x="119169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628825" y="3618542"/>
              <a:ext cx="119873" cy="163448"/>
            </a:xfrm>
            <a:custGeom>
              <a:avLst/>
              <a:gdLst/>
              <a:ahLst/>
              <a:cxnLst/>
              <a:rect l="0" t="0" r="0" b="0"/>
              <a:pathLst>
                <a:path w="119873" h="163448">
                  <a:moveTo>
                    <a:pt x="13828" y="76960"/>
                  </a:moveTo>
                  <a:lnTo>
                    <a:pt x="56519" y="73841"/>
                  </a:lnTo>
                  <a:lnTo>
                    <a:pt x="98169" y="62306"/>
                  </a:lnTo>
                  <a:lnTo>
                    <a:pt x="106320" y="56662"/>
                  </a:lnTo>
                  <a:lnTo>
                    <a:pt x="118497" y="41033"/>
                  </a:lnTo>
                  <a:lnTo>
                    <a:pt x="119872" y="33121"/>
                  </a:lnTo>
                  <a:lnTo>
                    <a:pt x="118449" y="25508"/>
                  </a:lnTo>
                  <a:lnTo>
                    <a:pt x="115160" y="18092"/>
                  </a:lnTo>
                  <a:lnTo>
                    <a:pt x="102148" y="6733"/>
                  </a:lnTo>
                  <a:lnTo>
                    <a:pt x="93765" y="2066"/>
                  </a:lnTo>
                  <a:lnTo>
                    <a:pt x="75092" y="0"/>
                  </a:lnTo>
                  <a:lnTo>
                    <a:pt x="56264" y="4151"/>
                  </a:lnTo>
                  <a:lnTo>
                    <a:pt x="40097" y="13795"/>
                  </a:lnTo>
                  <a:lnTo>
                    <a:pt x="17841" y="37968"/>
                  </a:lnTo>
                  <a:lnTo>
                    <a:pt x="2019" y="67357"/>
                  </a:lnTo>
                  <a:lnTo>
                    <a:pt x="0" y="91019"/>
                  </a:lnTo>
                  <a:lnTo>
                    <a:pt x="4173" y="115964"/>
                  </a:lnTo>
                  <a:lnTo>
                    <a:pt x="13826" y="138749"/>
                  </a:lnTo>
                  <a:lnTo>
                    <a:pt x="29035" y="154335"/>
                  </a:lnTo>
                  <a:lnTo>
                    <a:pt x="38003" y="160129"/>
                  </a:lnTo>
                  <a:lnTo>
                    <a:pt x="57328" y="163447"/>
                  </a:lnTo>
                  <a:lnTo>
                    <a:pt x="84818" y="158738"/>
                  </a:lnTo>
                  <a:lnTo>
                    <a:pt x="108584" y="1506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822071" y="3411233"/>
              <a:ext cx="41681" cy="347441"/>
            </a:xfrm>
            <a:custGeom>
              <a:avLst/>
              <a:gdLst/>
              <a:ahLst/>
              <a:cxnLst/>
              <a:rect l="0" t="0" r="0" b="0"/>
              <a:pathLst>
                <a:path w="41681" h="347441">
                  <a:moveTo>
                    <a:pt x="10095" y="0"/>
                  </a:moveTo>
                  <a:lnTo>
                    <a:pt x="1761" y="37478"/>
                  </a:lnTo>
                  <a:lnTo>
                    <a:pt x="0" y="94490"/>
                  </a:lnTo>
                  <a:lnTo>
                    <a:pt x="5284" y="144850"/>
                  </a:lnTo>
                  <a:lnTo>
                    <a:pt x="8669" y="196816"/>
                  </a:lnTo>
                  <a:lnTo>
                    <a:pt x="17049" y="258373"/>
                  </a:lnTo>
                  <a:lnTo>
                    <a:pt x="21904" y="299083"/>
                  </a:lnTo>
                  <a:lnTo>
                    <a:pt x="41680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726880" y="3558632"/>
              <a:ext cx="221100" cy="21058"/>
            </a:xfrm>
            <a:custGeom>
              <a:avLst/>
              <a:gdLst/>
              <a:ahLst/>
              <a:cxnLst/>
              <a:rect l="0" t="0" r="0" b="0"/>
              <a:pathLst>
                <a:path w="221100" h="21058">
                  <a:moveTo>
                    <a:pt x="221099" y="0"/>
                  </a:moveTo>
                  <a:lnTo>
                    <a:pt x="172168" y="0"/>
                  </a:lnTo>
                  <a:lnTo>
                    <a:pt x="113037" y="0"/>
                  </a:lnTo>
                  <a:lnTo>
                    <a:pt x="57467" y="840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215542" y="3596182"/>
              <a:ext cx="174635" cy="197155"/>
            </a:xfrm>
            <a:custGeom>
              <a:avLst/>
              <a:gdLst/>
              <a:ahLst/>
              <a:cxnLst/>
              <a:rect l="0" t="0" r="0" b="0"/>
              <a:pathLst>
                <a:path w="174635" h="197155">
                  <a:moveTo>
                    <a:pt x="174634" y="15092"/>
                  </a:moveTo>
                  <a:lnTo>
                    <a:pt x="130671" y="438"/>
                  </a:lnTo>
                  <a:lnTo>
                    <a:pt x="110641" y="0"/>
                  </a:lnTo>
                  <a:lnTo>
                    <a:pt x="69187" y="9252"/>
                  </a:lnTo>
                  <a:lnTo>
                    <a:pt x="37716" y="24540"/>
                  </a:lnTo>
                  <a:lnTo>
                    <a:pt x="11753" y="49477"/>
                  </a:lnTo>
                  <a:lnTo>
                    <a:pt x="2806" y="72098"/>
                  </a:lnTo>
                  <a:lnTo>
                    <a:pt x="0" y="96580"/>
                  </a:lnTo>
                  <a:lnTo>
                    <a:pt x="10722" y="151602"/>
                  </a:lnTo>
                  <a:lnTo>
                    <a:pt x="23406" y="169740"/>
                  </a:lnTo>
                  <a:lnTo>
                    <a:pt x="40741" y="184430"/>
                  </a:lnTo>
                  <a:lnTo>
                    <a:pt x="60144" y="194859"/>
                  </a:lnTo>
                  <a:lnTo>
                    <a:pt x="80466" y="197154"/>
                  </a:lnTo>
                  <a:lnTo>
                    <a:pt x="131428" y="186077"/>
                  </a:lnTo>
                  <a:lnTo>
                    <a:pt x="164105" y="1730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421761" y="3442818"/>
              <a:ext cx="147400" cy="326385"/>
            </a:xfrm>
            <a:custGeom>
              <a:avLst/>
              <a:gdLst/>
              <a:ahLst/>
              <a:cxnLst/>
              <a:rect l="0" t="0" r="0" b="0"/>
              <a:pathLst>
                <a:path w="147400" h="326385">
                  <a:moveTo>
                    <a:pt x="0" y="0"/>
                  </a:moveTo>
                  <a:lnTo>
                    <a:pt x="0" y="58617"/>
                  </a:lnTo>
                  <a:lnTo>
                    <a:pt x="1170" y="113961"/>
                  </a:lnTo>
                  <a:lnTo>
                    <a:pt x="11453" y="173766"/>
                  </a:lnTo>
                  <a:lnTo>
                    <a:pt x="24749" y="225657"/>
                  </a:lnTo>
                  <a:lnTo>
                    <a:pt x="31405" y="279798"/>
                  </a:lnTo>
                  <a:lnTo>
                    <a:pt x="37251" y="307511"/>
                  </a:lnTo>
                  <a:lnTo>
                    <a:pt x="36533" y="306783"/>
                  </a:lnTo>
                  <a:lnTo>
                    <a:pt x="34884" y="302788"/>
                  </a:lnTo>
                  <a:lnTo>
                    <a:pt x="32563" y="274809"/>
                  </a:lnTo>
                  <a:lnTo>
                    <a:pt x="37465" y="242472"/>
                  </a:lnTo>
                  <a:lnTo>
                    <a:pt x="51915" y="216253"/>
                  </a:lnTo>
                  <a:lnTo>
                    <a:pt x="59176" y="212019"/>
                  </a:lnTo>
                  <a:lnTo>
                    <a:pt x="76604" y="210434"/>
                  </a:lnTo>
                  <a:lnTo>
                    <a:pt x="84994" y="213989"/>
                  </a:lnTo>
                  <a:lnTo>
                    <a:pt x="107982" y="235760"/>
                  </a:lnTo>
                  <a:lnTo>
                    <a:pt x="128441" y="265607"/>
                  </a:lnTo>
                  <a:lnTo>
                    <a:pt x="147399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642860" y="3653388"/>
              <a:ext cx="10529" cy="94758"/>
            </a:xfrm>
            <a:custGeom>
              <a:avLst/>
              <a:gdLst/>
              <a:ahLst/>
              <a:cxnLst/>
              <a:rect l="0" t="0" r="0" b="0"/>
              <a:pathLst>
                <a:path w="10529" h="94758">
                  <a:moveTo>
                    <a:pt x="0" y="0"/>
                  </a:moveTo>
                  <a:lnTo>
                    <a:pt x="0" y="58617"/>
                  </a:lnTo>
                  <a:lnTo>
                    <a:pt x="3119" y="75965"/>
                  </a:lnTo>
                  <a:lnTo>
                    <a:pt x="10528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642860" y="354810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716559" y="3600746"/>
              <a:ext cx="63172" cy="185607"/>
            </a:xfrm>
            <a:custGeom>
              <a:avLst/>
              <a:gdLst/>
              <a:ahLst/>
              <a:cxnLst/>
              <a:rect l="0" t="0" r="0" b="0"/>
              <a:pathLst>
                <a:path w="63172" h="185607">
                  <a:moveTo>
                    <a:pt x="0" y="73699"/>
                  </a:moveTo>
                  <a:lnTo>
                    <a:pt x="17959" y="134810"/>
                  </a:lnTo>
                  <a:lnTo>
                    <a:pt x="29368" y="166675"/>
                  </a:lnTo>
                  <a:lnTo>
                    <a:pt x="42367" y="185606"/>
                  </a:lnTo>
                  <a:lnTo>
                    <a:pt x="31289" y="160405"/>
                  </a:lnTo>
                  <a:lnTo>
                    <a:pt x="15169" y="104441"/>
                  </a:lnTo>
                  <a:lnTo>
                    <a:pt x="13074" y="65391"/>
                  </a:lnTo>
                  <a:lnTo>
                    <a:pt x="16729" y="38031"/>
                  </a:lnTo>
                  <a:lnTo>
                    <a:pt x="22851" y="28863"/>
                  </a:lnTo>
                  <a:lnTo>
                    <a:pt x="31612" y="22752"/>
                  </a:lnTo>
                  <a:lnTo>
                    <a:pt x="49145" y="14791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854984" y="3596688"/>
              <a:ext cx="120571" cy="339330"/>
            </a:xfrm>
            <a:custGeom>
              <a:avLst/>
              <a:gdLst/>
              <a:ahLst/>
              <a:cxnLst/>
              <a:rect l="0" t="0" r="0" b="0"/>
              <a:pathLst>
                <a:path w="120571" h="339330">
                  <a:moveTo>
                    <a:pt x="30031" y="109343"/>
                  </a:moveTo>
                  <a:lnTo>
                    <a:pt x="30031" y="167960"/>
                  </a:lnTo>
                  <a:lnTo>
                    <a:pt x="30031" y="223304"/>
                  </a:lnTo>
                  <a:lnTo>
                    <a:pt x="33151" y="283108"/>
                  </a:lnTo>
                  <a:lnTo>
                    <a:pt x="39096" y="335000"/>
                  </a:lnTo>
                  <a:lnTo>
                    <a:pt x="38414" y="339329"/>
                  </a:lnTo>
                  <a:lnTo>
                    <a:pt x="36790" y="337536"/>
                  </a:lnTo>
                  <a:lnTo>
                    <a:pt x="23685" y="295847"/>
                  </a:lnTo>
                  <a:lnTo>
                    <a:pt x="17209" y="244926"/>
                  </a:lnTo>
                  <a:lnTo>
                    <a:pt x="5012" y="184218"/>
                  </a:lnTo>
                  <a:lnTo>
                    <a:pt x="391" y="133218"/>
                  </a:lnTo>
                  <a:lnTo>
                    <a:pt x="0" y="73158"/>
                  </a:lnTo>
                  <a:lnTo>
                    <a:pt x="13150" y="15367"/>
                  </a:lnTo>
                  <a:lnTo>
                    <a:pt x="19947" y="8088"/>
                  </a:lnTo>
                  <a:lnTo>
                    <a:pt x="39977" y="0"/>
                  </a:lnTo>
                  <a:lnTo>
                    <a:pt x="49530" y="183"/>
                  </a:lnTo>
                  <a:lnTo>
                    <a:pt x="66383" y="6625"/>
                  </a:lnTo>
                  <a:lnTo>
                    <a:pt x="110552" y="43196"/>
                  </a:lnTo>
                  <a:lnTo>
                    <a:pt x="118461" y="63176"/>
                  </a:lnTo>
                  <a:lnTo>
                    <a:pt x="120570" y="75056"/>
                  </a:lnTo>
                  <a:lnTo>
                    <a:pt x="116674" y="94494"/>
                  </a:lnTo>
                  <a:lnTo>
                    <a:pt x="112360" y="102953"/>
                  </a:lnTo>
                  <a:lnTo>
                    <a:pt x="98208" y="115471"/>
                  </a:lnTo>
                  <a:lnTo>
                    <a:pt x="51088" y="140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4071422" y="3611274"/>
              <a:ext cx="171562" cy="231628"/>
            </a:xfrm>
            <a:custGeom>
              <a:avLst/>
              <a:gdLst/>
              <a:ahLst/>
              <a:cxnLst/>
              <a:rect l="0" t="0" r="0" b="0"/>
              <a:pathLst>
                <a:path w="171562" h="231628">
                  <a:moveTo>
                    <a:pt x="97863" y="0"/>
                  </a:moveTo>
                  <a:lnTo>
                    <a:pt x="55171" y="3120"/>
                  </a:lnTo>
                  <a:lnTo>
                    <a:pt x="44835" y="5590"/>
                  </a:lnTo>
                  <a:lnTo>
                    <a:pt x="27112" y="17692"/>
                  </a:lnTo>
                  <a:lnTo>
                    <a:pt x="12606" y="34770"/>
                  </a:lnTo>
                  <a:lnTo>
                    <a:pt x="2259" y="54058"/>
                  </a:lnTo>
                  <a:lnTo>
                    <a:pt x="0" y="74328"/>
                  </a:lnTo>
                  <a:lnTo>
                    <a:pt x="1036" y="84648"/>
                  </a:lnTo>
                  <a:lnTo>
                    <a:pt x="6405" y="91527"/>
                  </a:lnTo>
                  <a:lnTo>
                    <a:pt x="24849" y="99170"/>
                  </a:lnTo>
                  <a:lnTo>
                    <a:pt x="88349" y="115933"/>
                  </a:lnTo>
                  <a:lnTo>
                    <a:pt x="148082" y="134547"/>
                  </a:lnTo>
                  <a:lnTo>
                    <a:pt x="165416" y="145976"/>
                  </a:lnTo>
                  <a:lnTo>
                    <a:pt x="169805" y="153470"/>
                  </a:lnTo>
                  <a:lnTo>
                    <a:pt x="171561" y="171154"/>
                  </a:lnTo>
                  <a:lnTo>
                    <a:pt x="168052" y="178444"/>
                  </a:lnTo>
                  <a:lnTo>
                    <a:pt x="154794" y="189662"/>
                  </a:lnTo>
                  <a:lnTo>
                    <a:pt x="108112" y="213633"/>
                  </a:lnTo>
                  <a:lnTo>
                    <a:pt x="45220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1" name="Group 100"/>
          <p:cNvGrpSpPr/>
          <p:nvPr/>
        </p:nvGrpSpPr>
        <p:grpSpPr>
          <a:xfrm>
            <a:off x="1579274" y="4390383"/>
            <a:ext cx="2092973" cy="715939"/>
            <a:chOff x="1579274" y="4390383"/>
            <a:chExt cx="2092973" cy="715939"/>
          </a:xfrm>
        </p:grpSpPr>
        <p:sp>
          <p:nvSpPr>
            <p:cNvPr id="89" name="Freeform 88"/>
            <p:cNvSpPr/>
            <p:nvPr/>
          </p:nvSpPr>
          <p:spPr>
            <a:xfrm>
              <a:off x="1579274" y="4495668"/>
              <a:ext cx="263214" cy="450278"/>
            </a:xfrm>
            <a:custGeom>
              <a:avLst/>
              <a:gdLst/>
              <a:ahLst/>
              <a:cxnLst/>
              <a:rect l="0" t="0" r="0" b="0"/>
              <a:pathLst>
                <a:path w="263214" h="450278">
                  <a:moveTo>
                    <a:pt x="0" y="52643"/>
                  </a:moveTo>
                  <a:lnTo>
                    <a:pt x="16789" y="108857"/>
                  </a:lnTo>
                  <a:lnTo>
                    <a:pt x="23333" y="164309"/>
                  </a:lnTo>
                  <a:lnTo>
                    <a:pt x="35545" y="215340"/>
                  </a:lnTo>
                  <a:lnTo>
                    <a:pt x="45757" y="262156"/>
                  </a:lnTo>
                  <a:lnTo>
                    <a:pt x="50603" y="313072"/>
                  </a:lnTo>
                  <a:lnTo>
                    <a:pt x="59475" y="374274"/>
                  </a:lnTo>
                  <a:lnTo>
                    <a:pt x="62441" y="431423"/>
                  </a:lnTo>
                  <a:lnTo>
                    <a:pt x="62684" y="445543"/>
                  </a:lnTo>
                  <a:lnTo>
                    <a:pt x="64016" y="450277"/>
                  </a:lnTo>
                  <a:lnTo>
                    <a:pt x="66074" y="448753"/>
                  </a:lnTo>
                  <a:lnTo>
                    <a:pt x="70310" y="434583"/>
                  </a:lnTo>
                  <a:lnTo>
                    <a:pt x="71526" y="400297"/>
                  </a:lnTo>
                  <a:lnTo>
                    <a:pt x="62049" y="346789"/>
                  </a:lnTo>
                  <a:lnTo>
                    <a:pt x="48912" y="285571"/>
                  </a:lnTo>
                  <a:lnTo>
                    <a:pt x="42287" y="225558"/>
                  </a:lnTo>
                  <a:lnTo>
                    <a:pt x="34046" y="165525"/>
                  </a:lnTo>
                  <a:lnTo>
                    <a:pt x="26482" y="108865"/>
                  </a:lnTo>
                  <a:lnTo>
                    <a:pt x="20959" y="56643"/>
                  </a:lnTo>
                  <a:lnTo>
                    <a:pt x="15944" y="33363"/>
                  </a:lnTo>
                  <a:lnTo>
                    <a:pt x="17649" y="24582"/>
                  </a:lnTo>
                  <a:lnTo>
                    <a:pt x="22294" y="17558"/>
                  </a:lnTo>
                  <a:lnTo>
                    <a:pt x="28901" y="11705"/>
                  </a:lnTo>
                  <a:lnTo>
                    <a:pt x="48720" y="5203"/>
                  </a:lnTo>
                  <a:lnTo>
                    <a:pt x="99571" y="1028"/>
                  </a:lnTo>
                  <a:lnTo>
                    <a:pt x="146356" y="305"/>
                  </a:lnTo>
                  <a:lnTo>
                    <a:pt x="197263" y="90"/>
                  </a:lnTo>
                  <a:lnTo>
                    <a:pt x="225713" y="40"/>
                  </a:lnTo>
                  <a:lnTo>
                    <a:pt x="2632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1631917" y="4748352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67725" y="5589"/>
                  </a:lnTo>
                  <a:lnTo>
                    <a:pt x="12153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1968829" y="4664124"/>
              <a:ext cx="126343" cy="42115"/>
            </a:xfrm>
            <a:custGeom>
              <a:avLst/>
              <a:gdLst/>
              <a:ahLst/>
              <a:cxnLst/>
              <a:rect l="0" t="0" r="0" b="0"/>
              <a:pathLst>
                <a:path w="126343" h="42115">
                  <a:moveTo>
                    <a:pt x="126342" y="0"/>
                  </a:moveTo>
                  <a:lnTo>
                    <a:pt x="65231" y="17958"/>
                  </a:lnTo>
                  <a:lnTo>
                    <a:pt x="24583" y="3166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032000" y="4811523"/>
              <a:ext cx="115814" cy="31587"/>
            </a:xfrm>
            <a:custGeom>
              <a:avLst/>
              <a:gdLst/>
              <a:ahLst/>
              <a:cxnLst/>
              <a:rect l="0" t="0" r="0" b="0"/>
              <a:pathLst>
                <a:path w="115814" h="31587">
                  <a:moveTo>
                    <a:pt x="115813" y="0"/>
                  </a:moveTo>
                  <a:lnTo>
                    <a:pt x="97832" y="15641"/>
                  </a:lnTo>
                  <a:lnTo>
                    <a:pt x="80915" y="23719"/>
                  </a:lnTo>
                  <a:lnTo>
                    <a:pt x="61699" y="24970"/>
                  </a:lnTo>
                  <a:lnTo>
                    <a:pt x="41459" y="2396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331737" y="4390383"/>
              <a:ext cx="152989" cy="222267"/>
            </a:xfrm>
            <a:custGeom>
              <a:avLst/>
              <a:gdLst/>
              <a:ahLst/>
              <a:cxnLst/>
              <a:rect l="0" t="0" r="0" b="0"/>
              <a:pathLst>
                <a:path w="152989" h="222267">
                  <a:moveTo>
                    <a:pt x="5589" y="0"/>
                  </a:moveTo>
                  <a:lnTo>
                    <a:pt x="0" y="16768"/>
                  </a:lnTo>
                  <a:lnTo>
                    <a:pt x="2113" y="49552"/>
                  </a:lnTo>
                  <a:lnTo>
                    <a:pt x="13308" y="102552"/>
                  </a:lnTo>
                  <a:lnTo>
                    <a:pt x="26784" y="161201"/>
                  </a:lnTo>
                  <a:lnTo>
                    <a:pt x="31387" y="192138"/>
                  </a:lnTo>
                  <a:lnTo>
                    <a:pt x="29533" y="217586"/>
                  </a:lnTo>
                  <a:lnTo>
                    <a:pt x="27401" y="222266"/>
                  </a:lnTo>
                  <a:lnTo>
                    <a:pt x="24809" y="221877"/>
                  </a:lnTo>
                  <a:lnTo>
                    <a:pt x="21912" y="218108"/>
                  </a:lnTo>
                  <a:lnTo>
                    <a:pt x="13761" y="160538"/>
                  </a:lnTo>
                  <a:lnTo>
                    <a:pt x="7203" y="110740"/>
                  </a:lnTo>
                  <a:lnTo>
                    <a:pt x="17254" y="53361"/>
                  </a:lnTo>
                  <a:lnTo>
                    <a:pt x="24812" y="33074"/>
                  </a:lnTo>
                  <a:lnTo>
                    <a:pt x="35969" y="16260"/>
                  </a:lnTo>
                  <a:lnTo>
                    <a:pt x="44560" y="10840"/>
                  </a:lnTo>
                  <a:lnTo>
                    <a:pt x="66583" y="4818"/>
                  </a:lnTo>
                  <a:lnTo>
                    <a:pt x="76667" y="6721"/>
                  </a:lnTo>
                  <a:lnTo>
                    <a:pt x="102039" y="24998"/>
                  </a:lnTo>
                  <a:lnTo>
                    <a:pt x="117086" y="38797"/>
                  </a:lnTo>
                  <a:lnTo>
                    <a:pt x="133122" y="70897"/>
                  </a:lnTo>
                  <a:lnTo>
                    <a:pt x="149563" y="129093"/>
                  </a:lnTo>
                  <a:lnTo>
                    <a:pt x="152988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2284683" y="4653596"/>
              <a:ext cx="368499" cy="42114"/>
            </a:xfrm>
            <a:custGeom>
              <a:avLst/>
              <a:gdLst/>
              <a:ahLst/>
              <a:cxnLst/>
              <a:rect l="0" t="0" r="0" b="0"/>
              <a:pathLst>
                <a:path w="368499" h="42114">
                  <a:moveTo>
                    <a:pt x="368498" y="0"/>
                  </a:moveTo>
                  <a:lnTo>
                    <a:pt x="316447" y="8333"/>
                  </a:lnTo>
                  <a:lnTo>
                    <a:pt x="263388" y="9878"/>
                  </a:lnTo>
                  <a:lnTo>
                    <a:pt x="213742" y="13455"/>
                  </a:lnTo>
                  <a:lnTo>
                    <a:pt x="160634" y="25144"/>
                  </a:lnTo>
                  <a:lnTo>
                    <a:pt x="99538" y="37548"/>
                  </a:lnTo>
                  <a:lnTo>
                    <a:pt x="37383" y="41212"/>
                  </a:lnTo>
                  <a:lnTo>
                    <a:pt x="0" y="421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561717" y="4822052"/>
              <a:ext cx="17765" cy="284270"/>
            </a:xfrm>
            <a:custGeom>
              <a:avLst/>
              <a:gdLst/>
              <a:ahLst/>
              <a:cxnLst/>
              <a:rect l="0" t="0" r="0" b="0"/>
              <a:pathLst>
                <a:path w="17765" h="284270">
                  <a:moveTo>
                    <a:pt x="7236" y="0"/>
                  </a:moveTo>
                  <a:lnTo>
                    <a:pt x="0" y="28725"/>
                  </a:lnTo>
                  <a:lnTo>
                    <a:pt x="477" y="92111"/>
                  </a:lnTo>
                  <a:lnTo>
                    <a:pt x="5234" y="142325"/>
                  </a:lnTo>
                  <a:lnTo>
                    <a:pt x="9762" y="195418"/>
                  </a:lnTo>
                  <a:lnTo>
                    <a:pt x="16184" y="255280"/>
                  </a:lnTo>
                  <a:lnTo>
                    <a:pt x="17764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390949" y="4874694"/>
              <a:ext cx="188533" cy="161958"/>
            </a:xfrm>
            <a:custGeom>
              <a:avLst/>
              <a:gdLst/>
              <a:ahLst/>
              <a:cxnLst/>
              <a:rect l="0" t="0" r="0" b="0"/>
              <a:pathLst>
                <a:path w="188533" h="161958">
                  <a:moveTo>
                    <a:pt x="188532" y="84228"/>
                  </a:moveTo>
                  <a:lnTo>
                    <a:pt x="134418" y="126890"/>
                  </a:lnTo>
                  <a:lnTo>
                    <a:pt x="83054" y="153104"/>
                  </a:lnTo>
                  <a:lnTo>
                    <a:pt x="62104" y="160853"/>
                  </a:lnTo>
                  <a:lnTo>
                    <a:pt x="41095" y="161957"/>
                  </a:lnTo>
                  <a:lnTo>
                    <a:pt x="30579" y="160614"/>
                  </a:lnTo>
                  <a:lnTo>
                    <a:pt x="22399" y="156209"/>
                  </a:lnTo>
                  <a:lnTo>
                    <a:pt x="10190" y="141956"/>
                  </a:lnTo>
                  <a:lnTo>
                    <a:pt x="3984" y="120804"/>
                  </a:lnTo>
                  <a:lnTo>
                    <a:pt x="0" y="69096"/>
                  </a:lnTo>
                  <a:lnTo>
                    <a:pt x="7482" y="17548"/>
                  </a:lnTo>
                  <a:lnTo>
                    <a:pt x="954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895336" y="4706238"/>
              <a:ext cx="10530" cy="189514"/>
            </a:xfrm>
            <a:custGeom>
              <a:avLst/>
              <a:gdLst/>
              <a:ahLst/>
              <a:cxnLst/>
              <a:rect l="0" t="0" r="0" b="0"/>
              <a:pathLst>
                <a:path w="10530" h="189514">
                  <a:moveTo>
                    <a:pt x="0" y="0"/>
                  </a:moveTo>
                  <a:lnTo>
                    <a:pt x="0" y="58617"/>
                  </a:lnTo>
                  <a:lnTo>
                    <a:pt x="7236" y="120027"/>
                  </a:lnTo>
                  <a:lnTo>
                    <a:pt x="9878" y="169072"/>
                  </a:lnTo>
                  <a:lnTo>
                    <a:pt x="10529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800580" y="4790466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0"/>
                  </a:moveTo>
                  <a:lnTo>
                    <a:pt x="120368" y="0"/>
                  </a:lnTo>
                  <a:lnTo>
                    <a:pt x="63770" y="11453"/>
                  </a:lnTo>
                  <a:lnTo>
                    <a:pt x="31763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074321" y="4583884"/>
              <a:ext cx="298083" cy="382816"/>
            </a:xfrm>
            <a:custGeom>
              <a:avLst/>
              <a:gdLst/>
              <a:ahLst/>
              <a:cxnLst/>
              <a:rect l="0" t="0" r="0" b="0"/>
              <a:pathLst>
                <a:path w="298083" h="382816">
                  <a:moveTo>
                    <a:pt x="0" y="48654"/>
                  </a:moveTo>
                  <a:lnTo>
                    <a:pt x="17981" y="24608"/>
                  </a:lnTo>
                  <a:lnTo>
                    <a:pt x="34897" y="10281"/>
                  </a:lnTo>
                  <a:lnTo>
                    <a:pt x="57234" y="2354"/>
                  </a:lnTo>
                  <a:lnTo>
                    <a:pt x="81589" y="0"/>
                  </a:lnTo>
                  <a:lnTo>
                    <a:pt x="104112" y="2854"/>
                  </a:lnTo>
                  <a:lnTo>
                    <a:pt x="122701" y="11141"/>
                  </a:lnTo>
                  <a:lnTo>
                    <a:pt x="130934" y="16627"/>
                  </a:lnTo>
                  <a:lnTo>
                    <a:pt x="136422" y="24963"/>
                  </a:lnTo>
                  <a:lnTo>
                    <a:pt x="144147" y="59052"/>
                  </a:lnTo>
                  <a:lnTo>
                    <a:pt x="143637" y="109373"/>
                  </a:lnTo>
                  <a:lnTo>
                    <a:pt x="137538" y="130623"/>
                  </a:lnTo>
                  <a:lnTo>
                    <a:pt x="114559" y="163328"/>
                  </a:lnTo>
                  <a:lnTo>
                    <a:pt x="105897" y="173320"/>
                  </a:lnTo>
                  <a:lnTo>
                    <a:pt x="109846" y="169962"/>
                  </a:lnTo>
                  <a:lnTo>
                    <a:pt x="136402" y="166096"/>
                  </a:lnTo>
                  <a:lnTo>
                    <a:pt x="189451" y="176135"/>
                  </a:lnTo>
                  <a:lnTo>
                    <a:pt x="231615" y="194849"/>
                  </a:lnTo>
                  <a:lnTo>
                    <a:pt x="257620" y="214284"/>
                  </a:lnTo>
                  <a:lnTo>
                    <a:pt x="286197" y="257453"/>
                  </a:lnTo>
                  <a:lnTo>
                    <a:pt x="296045" y="279494"/>
                  </a:lnTo>
                  <a:lnTo>
                    <a:pt x="298082" y="300989"/>
                  </a:lnTo>
                  <a:lnTo>
                    <a:pt x="293917" y="321070"/>
                  </a:lnTo>
                  <a:lnTo>
                    <a:pt x="272180" y="353026"/>
                  </a:lnTo>
                  <a:lnTo>
                    <a:pt x="257839" y="366425"/>
                  </a:lnTo>
                  <a:lnTo>
                    <a:pt x="239768" y="376279"/>
                  </a:lnTo>
                  <a:lnTo>
                    <a:pt x="204273" y="382815"/>
                  </a:lnTo>
                  <a:lnTo>
                    <a:pt x="180865" y="378104"/>
                  </a:lnTo>
                  <a:lnTo>
                    <a:pt x="151076" y="368537"/>
                  </a:lnTo>
                  <a:lnTo>
                    <a:pt x="126342" y="3645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369119" y="4653596"/>
              <a:ext cx="303128" cy="389555"/>
            </a:xfrm>
            <a:custGeom>
              <a:avLst/>
              <a:gdLst/>
              <a:ahLst/>
              <a:cxnLst/>
              <a:rect l="0" t="0" r="0" b="0"/>
              <a:pathLst>
                <a:path w="303128" h="389555">
                  <a:moveTo>
                    <a:pt x="0" y="0"/>
                  </a:moveTo>
                  <a:lnTo>
                    <a:pt x="42692" y="3119"/>
                  </a:lnTo>
                  <a:lnTo>
                    <a:pt x="95521" y="14654"/>
                  </a:lnTo>
                  <a:lnTo>
                    <a:pt x="155045" y="19792"/>
                  </a:lnTo>
                  <a:lnTo>
                    <a:pt x="204777" y="21852"/>
                  </a:lnTo>
                  <a:lnTo>
                    <a:pt x="267744" y="32435"/>
                  </a:lnTo>
                  <a:lnTo>
                    <a:pt x="280271" y="35661"/>
                  </a:lnTo>
                  <a:lnTo>
                    <a:pt x="288623" y="42491"/>
                  </a:lnTo>
                  <a:lnTo>
                    <a:pt x="297903" y="62559"/>
                  </a:lnTo>
                  <a:lnTo>
                    <a:pt x="303127" y="100164"/>
                  </a:lnTo>
                  <a:lnTo>
                    <a:pt x="299085" y="146531"/>
                  </a:lnTo>
                  <a:lnTo>
                    <a:pt x="290479" y="202904"/>
                  </a:lnTo>
                  <a:lnTo>
                    <a:pt x="280520" y="264060"/>
                  </a:lnTo>
                  <a:lnTo>
                    <a:pt x="275749" y="321045"/>
                  </a:lnTo>
                  <a:lnTo>
                    <a:pt x="265672" y="378106"/>
                  </a:lnTo>
                  <a:lnTo>
                    <a:pt x="263212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3" name="Group 112"/>
          <p:cNvGrpSpPr/>
          <p:nvPr/>
        </p:nvGrpSpPr>
        <p:grpSpPr>
          <a:xfrm>
            <a:off x="4948394" y="4464082"/>
            <a:ext cx="2046828" cy="652769"/>
            <a:chOff x="4948394" y="4464082"/>
            <a:chExt cx="2046828" cy="652769"/>
          </a:xfrm>
        </p:grpSpPr>
        <p:sp>
          <p:nvSpPr>
            <p:cNvPr id="102" name="Freeform 101"/>
            <p:cNvSpPr/>
            <p:nvPr/>
          </p:nvSpPr>
          <p:spPr>
            <a:xfrm>
              <a:off x="4948394" y="4464082"/>
              <a:ext cx="242156" cy="438798"/>
            </a:xfrm>
            <a:custGeom>
              <a:avLst/>
              <a:gdLst/>
              <a:ahLst/>
              <a:cxnLst/>
              <a:rect l="0" t="0" r="0" b="0"/>
              <a:pathLst>
                <a:path w="242156" h="438798">
                  <a:moveTo>
                    <a:pt x="31585" y="73700"/>
                  </a:moveTo>
                  <a:lnTo>
                    <a:pt x="7866" y="126728"/>
                  </a:lnTo>
                  <a:lnTo>
                    <a:pt x="1553" y="176938"/>
                  </a:lnTo>
                  <a:lnTo>
                    <a:pt x="307" y="231917"/>
                  </a:lnTo>
                  <a:lnTo>
                    <a:pt x="60" y="293426"/>
                  </a:lnTo>
                  <a:lnTo>
                    <a:pt x="7247" y="354665"/>
                  </a:lnTo>
                  <a:lnTo>
                    <a:pt x="8386" y="403524"/>
                  </a:lnTo>
                  <a:lnTo>
                    <a:pt x="3004" y="438797"/>
                  </a:lnTo>
                  <a:lnTo>
                    <a:pt x="2003" y="437591"/>
                  </a:lnTo>
                  <a:lnTo>
                    <a:pt x="263" y="381279"/>
                  </a:lnTo>
                  <a:lnTo>
                    <a:pt x="52" y="318033"/>
                  </a:lnTo>
                  <a:lnTo>
                    <a:pt x="10" y="260134"/>
                  </a:lnTo>
                  <a:lnTo>
                    <a:pt x="2" y="202467"/>
                  </a:lnTo>
                  <a:lnTo>
                    <a:pt x="0" y="139083"/>
                  </a:lnTo>
                  <a:lnTo>
                    <a:pt x="5589" y="81156"/>
                  </a:lnTo>
                  <a:lnTo>
                    <a:pt x="10745" y="70482"/>
                  </a:lnTo>
                  <a:lnTo>
                    <a:pt x="25832" y="55502"/>
                  </a:lnTo>
                  <a:lnTo>
                    <a:pt x="84647" y="28636"/>
                  </a:lnTo>
                  <a:lnTo>
                    <a:pt x="134830" y="15319"/>
                  </a:lnTo>
                  <a:lnTo>
                    <a:pt x="198155" y="5571"/>
                  </a:lnTo>
                  <a:lnTo>
                    <a:pt x="24215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4979979" y="4727295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67725" y="0"/>
                  </a:lnTo>
                  <a:lnTo>
                    <a:pt x="17367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5295834" y="4605892"/>
              <a:ext cx="136871" cy="26647"/>
            </a:xfrm>
            <a:custGeom>
              <a:avLst/>
              <a:gdLst/>
              <a:ahLst/>
              <a:cxnLst/>
              <a:rect l="0" t="0" r="0" b="0"/>
              <a:pathLst>
                <a:path w="136871" h="26647">
                  <a:moveTo>
                    <a:pt x="136870" y="5590"/>
                  </a:moveTo>
                  <a:lnTo>
                    <a:pt x="120103" y="0"/>
                  </a:lnTo>
                  <a:lnTo>
                    <a:pt x="87319" y="2114"/>
                  </a:lnTo>
                  <a:lnTo>
                    <a:pt x="31993" y="16585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5306362" y="4737823"/>
              <a:ext cx="168457" cy="42116"/>
            </a:xfrm>
            <a:custGeom>
              <a:avLst/>
              <a:gdLst/>
              <a:ahLst/>
              <a:cxnLst/>
              <a:rect l="0" t="0" r="0" b="0"/>
              <a:pathLst>
                <a:path w="168457" h="42116">
                  <a:moveTo>
                    <a:pt x="168456" y="0"/>
                  </a:moveTo>
                  <a:lnTo>
                    <a:pt x="113412" y="16789"/>
                  </a:lnTo>
                  <a:lnTo>
                    <a:pt x="53944" y="26085"/>
                  </a:lnTo>
                  <a:lnTo>
                    <a:pt x="0" y="421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5674860" y="4656889"/>
              <a:ext cx="463255" cy="38821"/>
            </a:xfrm>
            <a:custGeom>
              <a:avLst/>
              <a:gdLst/>
              <a:ahLst/>
              <a:cxnLst/>
              <a:rect l="0" t="0" r="0" b="0"/>
              <a:pathLst>
                <a:path w="463255" h="38821">
                  <a:moveTo>
                    <a:pt x="463254" y="7235"/>
                  </a:moveTo>
                  <a:lnTo>
                    <a:pt x="435698" y="0"/>
                  </a:lnTo>
                  <a:lnTo>
                    <a:pt x="376355" y="477"/>
                  </a:lnTo>
                  <a:lnTo>
                    <a:pt x="313898" y="5900"/>
                  </a:lnTo>
                  <a:lnTo>
                    <a:pt x="265102" y="6840"/>
                  </a:lnTo>
                  <a:lnTo>
                    <a:pt x="213599" y="12707"/>
                  </a:lnTo>
                  <a:lnTo>
                    <a:pt x="161295" y="16266"/>
                  </a:lnTo>
                  <a:lnTo>
                    <a:pt x="106860" y="24703"/>
                  </a:lnTo>
                  <a:lnTo>
                    <a:pt x="52260" y="30702"/>
                  </a:lnTo>
                  <a:lnTo>
                    <a:pt x="0" y="388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5941365" y="4843109"/>
              <a:ext cx="17765" cy="273742"/>
            </a:xfrm>
            <a:custGeom>
              <a:avLst/>
              <a:gdLst/>
              <a:ahLst/>
              <a:cxnLst/>
              <a:rect l="0" t="0" r="0" b="0"/>
              <a:pathLst>
                <a:path w="17765" h="273742">
                  <a:moveTo>
                    <a:pt x="7236" y="0"/>
                  </a:moveTo>
                  <a:lnTo>
                    <a:pt x="0" y="27556"/>
                  </a:lnTo>
                  <a:lnTo>
                    <a:pt x="477" y="83778"/>
                  </a:lnTo>
                  <a:lnTo>
                    <a:pt x="5901" y="140291"/>
                  </a:lnTo>
                  <a:lnTo>
                    <a:pt x="8142" y="202580"/>
                  </a:lnTo>
                  <a:lnTo>
                    <a:pt x="15517" y="247986"/>
                  </a:lnTo>
                  <a:lnTo>
                    <a:pt x="17764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5778958" y="4874694"/>
              <a:ext cx="180172" cy="134953"/>
            </a:xfrm>
            <a:custGeom>
              <a:avLst/>
              <a:gdLst/>
              <a:ahLst/>
              <a:cxnLst/>
              <a:rect l="0" t="0" r="0" b="0"/>
              <a:pathLst>
                <a:path w="180172" h="134953">
                  <a:moveTo>
                    <a:pt x="180171" y="73700"/>
                  </a:moveTo>
                  <a:lnTo>
                    <a:pt x="119061" y="91658"/>
                  </a:lnTo>
                  <a:lnTo>
                    <a:pt x="64629" y="114438"/>
                  </a:lnTo>
                  <a:lnTo>
                    <a:pt x="27263" y="133993"/>
                  </a:lnTo>
                  <a:lnTo>
                    <a:pt x="17401" y="134952"/>
                  </a:lnTo>
                  <a:lnTo>
                    <a:pt x="9657" y="132082"/>
                  </a:lnTo>
                  <a:lnTo>
                    <a:pt x="3324" y="126659"/>
                  </a:lnTo>
                  <a:lnTo>
                    <a:pt x="272" y="119534"/>
                  </a:lnTo>
                  <a:lnTo>
                    <a:pt x="0" y="102259"/>
                  </a:lnTo>
                  <a:lnTo>
                    <a:pt x="15737" y="41848"/>
                  </a:lnTo>
                  <a:lnTo>
                    <a:pt x="2224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6338155" y="4622010"/>
              <a:ext cx="10530" cy="178985"/>
            </a:xfrm>
            <a:custGeom>
              <a:avLst/>
              <a:gdLst/>
              <a:ahLst/>
              <a:cxnLst/>
              <a:rect l="0" t="0" r="0" b="0"/>
              <a:pathLst>
                <a:path w="10530" h="178985">
                  <a:moveTo>
                    <a:pt x="0" y="0"/>
                  </a:moveTo>
                  <a:lnTo>
                    <a:pt x="3119" y="54145"/>
                  </a:lnTo>
                  <a:lnTo>
                    <a:pt x="9065" y="109091"/>
                  </a:lnTo>
                  <a:lnTo>
                    <a:pt x="10336" y="166545"/>
                  </a:lnTo>
                  <a:lnTo>
                    <a:pt x="10529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6285513" y="4716767"/>
              <a:ext cx="136871" cy="21057"/>
            </a:xfrm>
            <a:custGeom>
              <a:avLst/>
              <a:gdLst/>
              <a:ahLst/>
              <a:cxnLst/>
              <a:rect l="0" t="0" r="0" b="0"/>
              <a:pathLst>
                <a:path w="136871" h="21057">
                  <a:moveTo>
                    <a:pt x="136870" y="0"/>
                  </a:moveTo>
                  <a:lnTo>
                    <a:pt x="87939" y="3119"/>
                  </a:lnTo>
                  <a:lnTo>
                    <a:pt x="28809" y="14654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6483951" y="4510605"/>
              <a:ext cx="272592" cy="383206"/>
            </a:xfrm>
            <a:custGeom>
              <a:avLst/>
              <a:gdLst/>
              <a:ahLst/>
              <a:cxnLst/>
              <a:rect l="0" t="0" r="0" b="0"/>
              <a:pathLst>
                <a:path w="272592" h="383206">
                  <a:moveTo>
                    <a:pt x="12132" y="48234"/>
                  </a:moveTo>
                  <a:lnTo>
                    <a:pt x="0" y="60366"/>
                  </a:lnTo>
                  <a:lnTo>
                    <a:pt x="52008" y="10471"/>
                  </a:lnTo>
                  <a:lnTo>
                    <a:pt x="90757" y="0"/>
                  </a:lnTo>
                  <a:lnTo>
                    <a:pt x="114927" y="3790"/>
                  </a:lnTo>
                  <a:lnTo>
                    <a:pt x="137367" y="14443"/>
                  </a:lnTo>
                  <a:lnTo>
                    <a:pt x="167391" y="40172"/>
                  </a:lnTo>
                  <a:lnTo>
                    <a:pt x="179791" y="59859"/>
                  </a:lnTo>
                  <a:lnTo>
                    <a:pt x="182963" y="83426"/>
                  </a:lnTo>
                  <a:lnTo>
                    <a:pt x="179304" y="107159"/>
                  </a:lnTo>
                  <a:lnTo>
                    <a:pt x="164089" y="133673"/>
                  </a:lnTo>
                  <a:lnTo>
                    <a:pt x="131131" y="170764"/>
                  </a:lnTo>
                  <a:lnTo>
                    <a:pt x="104712" y="186445"/>
                  </a:lnTo>
                  <a:lnTo>
                    <a:pt x="100758" y="187168"/>
                  </a:lnTo>
                  <a:lnTo>
                    <a:pt x="100462" y="185311"/>
                  </a:lnTo>
                  <a:lnTo>
                    <a:pt x="102604" y="181732"/>
                  </a:lnTo>
                  <a:lnTo>
                    <a:pt x="120582" y="177756"/>
                  </a:lnTo>
                  <a:lnTo>
                    <a:pt x="157349" y="178638"/>
                  </a:lnTo>
                  <a:lnTo>
                    <a:pt x="179618" y="184570"/>
                  </a:lnTo>
                  <a:lnTo>
                    <a:pt x="219390" y="207443"/>
                  </a:lnTo>
                  <a:lnTo>
                    <a:pt x="250124" y="234491"/>
                  </a:lnTo>
                  <a:lnTo>
                    <a:pt x="266052" y="260959"/>
                  </a:lnTo>
                  <a:lnTo>
                    <a:pt x="272591" y="296617"/>
                  </a:lnTo>
                  <a:lnTo>
                    <a:pt x="267881" y="320064"/>
                  </a:lnTo>
                  <a:lnTo>
                    <a:pt x="256819" y="341013"/>
                  </a:lnTo>
                  <a:lnTo>
                    <a:pt x="240205" y="358123"/>
                  </a:lnTo>
                  <a:lnTo>
                    <a:pt x="211120" y="375320"/>
                  </a:lnTo>
                  <a:lnTo>
                    <a:pt x="161445" y="383205"/>
                  </a:lnTo>
                  <a:lnTo>
                    <a:pt x="109693" y="381643"/>
                  </a:lnTo>
                  <a:lnTo>
                    <a:pt x="54246" y="3640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6759295" y="4542509"/>
              <a:ext cx="235927" cy="437471"/>
            </a:xfrm>
            <a:custGeom>
              <a:avLst/>
              <a:gdLst/>
              <a:ahLst/>
              <a:cxnLst/>
              <a:rect l="0" t="0" r="0" b="0"/>
              <a:pathLst>
                <a:path w="235927" h="437471">
                  <a:moveTo>
                    <a:pt x="0" y="5802"/>
                  </a:moveTo>
                  <a:lnTo>
                    <a:pt x="37478" y="14135"/>
                  </a:lnTo>
                  <a:lnTo>
                    <a:pt x="94491" y="10308"/>
                  </a:lnTo>
                  <a:lnTo>
                    <a:pt x="144851" y="7137"/>
                  </a:lnTo>
                  <a:lnTo>
                    <a:pt x="204694" y="0"/>
                  </a:lnTo>
                  <a:lnTo>
                    <a:pt x="229016" y="2443"/>
                  </a:lnTo>
                  <a:lnTo>
                    <a:pt x="234566" y="9411"/>
                  </a:lnTo>
                  <a:lnTo>
                    <a:pt x="235926" y="19907"/>
                  </a:lnTo>
                  <a:lnTo>
                    <a:pt x="226887" y="73189"/>
                  </a:lnTo>
                  <a:lnTo>
                    <a:pt x="206601" y="134839"/>
                  </a:lnTo>
                  <a:lnTo>
                    <a:pt x="186405" y="194283"/>
                  </a:lnTo>
                  <a:lnTo>
                    <a:pt x="168509" y="254061"/>
                  </a:lnTo>
                  <a:lnTo>
                    <a:pt x="154428" y="308174"/>
                  </a:lnTo>
                  <a:lnTo>
                    <a:pt x="133752" y="369621"/>
                  </a:lnTo>
                  <a:lnTo>
                    <a:pt x="121129" y="408788"/>
                  </a:lnTo>
                  <a:lnTo>
                    <a:pt x="115814" y="4374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7" name="Group 116"/>
          <p:cNvGrpSpPr/>
          <p:nvPr/>
        </p:nvGrpSpPr>
        <p:grpSpPr>
          <a:xfrm>
            <a:off x="5748559" y="4285098"/>
            <a:ext cx="449758" cy="358624"/>
            <a:chOff x="5748559" y="4285098"/>
            <a:chExt cx="449758" cy="358624"/>
          </a:xfrm>
        </p:grpSpPr>
        <p:sp>
          <p:nvSpPr>
            <p:cNvPr id="114" name="Freeform 113"/>
            <p:cNvSpPr/>
            <p:nvPr/>
          </p:nvSpPr>
          <p:spPr>
            <a:xfrm>
              <a:off x="5748559" y="4285098"/>
              <a:ext cx="10337" cy="336913"/>
            </a:xfrm>
            <a:custGeom>
              <a:avLst/>
              <a:gdLst/>
              <a:ahLst/>
              <a:cxnLst/>
              <a:rect l="0" t="0" r="0" b="0"/>
              <a:pathLst>
                <a:path w="10337" h="336913">
                  <a:moveTo>
                    <a:pt x="0" y="0"/>
                  </a:moveTo>
                  <a:lnTo>
                    <a:pt x="0" y="57264"/>
                  </a:lnTo>
                  <a:lnTo>
                    <a:pt x="3120" y="106654"/>
                  </a:lnTo>
                  <a:lnTo>
                    <a:pt x="8334" y="158333"/>
                  </a:lnTo>
                  <a:lnTo>
                    <a:pt x="9878" y="210691"/>
                  </a:lnTo>
                  <a:lnTo>
                    <a:pt x="10336" y="260129"/>
                  </a:lnTo>
                  <a:lnTo>
                    <a:pt x="3268" y="321081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5855045" y="4348269"/>
              <a:ext cx="166227" cy="265977"/>
            </a:xfrm>
            <a:custGeom>
              <a:avLst/>
              <a:gdLst/>
              <a:ahLst/>
              <a:cxnLst/>
              <a:rect l="0" t="0" r="0" b="0"/>
              <a:pathLst>
                <a:path w="166227" h="265977">
                  <a:moveTo>
                    <a:pt x="83027" y="0"/>
                  </a:moveTo>
                  <a:lnTo>
                    <a:pt x="58981" y="9575"/>
                  </a:lnTo>
                  <a:lnTo>
                    <a:pt x="37558" y="27534"/>
                  </a:lnTo>
                  <a:lnTo>
                    <a:pt x="17562" y="55731"/>
                  </a:lnTo>
                  <a:lnTo>
                    <a:pt x="4879" y="93202"/>
                  </a:lnTo>
                  <a:lnTo>
                    <a:pt x="0" y="150905"/>
                  </a:lnTo>
                  <a:lnTo>
                    <a:pt x="4626" y="212692"/>
                  </a:lnTo>
                  <a:lnTo>
                    <a:pt x="13477" y="235300"/>
                  </a:lnTo>
                  <a:lnTo>
                    <a:pt x="19113" y="244604"/>
                  </a:lnTo>
                  <a:lnTo>
                    <a:pt x="34734" y="258062"/>
                  </a:lnTo>
                  <a:lnTo>
                    <a:pt x="43813" y="263288"/>
                  </a:lnTo>
                  <a:lnTo>
                    <a:pt x="63259" y="265976"/>
                  </a:lnTo>
                  <a:lnTo>
                    <a:pt x="83600" y="262101"/>
                  </a:lnTo>
                  <a:lnTo>
                    <a:pt x="113613" y="246766"/>
                  </a:lnTo>
                  <a:lnTo>
                    <a:pt x="130156" y="234066"/>
                  </a:lnTo>
                  <a:lnTo>
                    <a:pt x="147035" y="208173"/>
                  </a:lnTo>
                  <a:lnTo>
                    <a:pt x="162048" y="166813"/>
                  </a:lnTo>
                  <a:lnTo>
                    <a:pt x="166226" y="114796"/>
                  </a:lnTo>
                  <a:lnTo>
                    <a:pt x="164458" y="89625"/>
                  </a:lnTo>
                  <a:lnTo>
                    <a:pt x="137887" y="41208"/>
                  </a:lnTo>
                  <a:lnTo>
                    <a:pt x="121447" y="26893"/>
                  </a:lnTo>
                  <a:lnTo>
                    <a:pt x="98700" y="15377"/>
                  </a:lnTo>
                  <a:lnTo>
                    <a:pt x="83027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059484" y="4411440"/>
              <a:ext cx="138833" cy="232282"/>
            </a:xfrm>
            <a:custGeom>
              <a:avLst/>
              <a:gdLst/>
              <a:ahLst/>
              <a:cxnLst/>
              <a:rect l="0" t="0" r="0" b="0"/>
              <a:pathLst>
                <a:path w="138833" h="232282">
                  <a:moveTo>
                    <a:pt x="89158" y="0"/>
                  </a:moveTo>
                  <a:lnTo>
                    <a:pt x="72391" y="5589"/>
                  </a:lnTo>
                  <a:lnTo>
                    <a:pt x="61039" y="17692"/>
                  </a:lnTo>
                  <a:lnTo>
                    <a:pt x="24144" y="75582"/>
                  </a:lnTo>
                  <a:lnTo>
                    <a:pt x="9938" y="117355"/>
                  </a:lnTo>
                  <a:lnTo>
                    <a:pt x="0" y="177570"/>
                  </a:lnTo>
                  <a:lnTo>
                    <a:pt x="3129" y="199413"/>
                  </a:lnTo>
                  <a:lnTo>
                    <a:pt x="7239" y="210151"/>
                  </a:lnTo>
                  <a:lnTo>
                    <a:pt x="21164" y="225202"/>
                  </a:lnTo>
                  <a:lnTo>
                    <a:pt x="29791" y="230853"/>
                  </a:lnTo>
                  <a:lnTo>
                    <a:pt x="37882" y="232281"/>
                  </a:lnTo>
                  <a:lnTo>
                    <a:pt x="45615" y="230893"/>
                  </a:lnTo>
                  <a:lnTo>
                    <a:pt x="60447" y="223112"/>
                  </a:lnTo>
                  <a:lnTo>
                    <a:pt x="103140" y="184394"/>
                  </a:lnTo>
                  <a:lnTo>
                    <a:pt x="128141" y="146388"/>
                  </a:lnTo>
                  <a:lnTo>
                    <a:pt x="135730" y="124723"/>
                  </a:lnTo>
                  <a:lnTo>
                    <a:pt x="138832" y="87388"/>
                  </a:lnTo>
                  <a:lnTo>
                    <a:pt x="126910" y="32002"/>
                  </a:lnTo>
                  <a:lnTo>
                    <a:pt x="121345" y="23674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6" name="Group 135"/>
          <p:cNvGrpSpPr/>
          <p:nvPr/>
        </p:nvGrpSpPr>
        <p:grpSpPr>
          <a:xfrm>
            <a:off x="4032848" y="5032621"/>
            <a:ext cx="4741514" cy="914516"/>
            <a:chOff x="4032848" y="5032621"/>
            <a:chExt cx="4741514" cy="914516"/>
          </a:xfrm>
        </p:grpSpPr>
        <p:sp>
          <p:nvSpPr>
            <p:cNvPr id="118" name="Freeform 117"/>
            <p:cNvSpPr/>
            <p:nvPr/>
          </p:nvSpPr>
          <p:spPr>
            <a:xfrm>
              <a:off x="4032848" y="5390590"/>
              <a:ext cx="241723" cy="493633"/>
            </a:xfrm>
            <a:custGeom>
              <a:avLst/>
              <a:gdLst/>
              <a:ahLst/>
              <a:cxnLst/>
              <a:rect l="0" t="0" r="0" b="0"/>
              <a:pathLst>
                <a:path w="241723" h="493633">
                  <a:moveTo>
                    <a:pt x="10095" y="126343"/>
                  </a:moveTo>
                  <a:lnTo>
                    <a:pt x="1761" y="163820"/>
                  </a:lnTo>
                  <a:lnTo>
                    <a:pt x="0" y="226422"/>
                  </a:lnTo>
                  <a:lnTo>
                    <a:pt x="5284" y="285847"/>
                  </a:lnTo>
                  <a:lnTo>
                    <a:pt x="8670" y="336730"/>
                  </a:lnTo>
                  <a:lnTo>
                    <a:pt x="15261" y="392620"/>
                  </a:lnTo>
                  <a:lnTo>
                    <a:pt x="19034" y="442456"/>
                  </a:lnTo>
                  <a:lnTo>
                    <a:pt x="21479" y="493028"/>
                  </a:lnTo>
                  <a:lnTo>
                    <a:pt x="23533" y="493632"/>
                  </a:lnTo>
                  <a:lnTo>
                    <a:pt x="26073" y="490525"/>
                  </a:lnTo>
                  <a:lnTo>
                    <a:pt x="30483" y="436199"/>
                  </a:lnTo>
                  <a:lnTo>
                    <a:pt x="27834" y="384658"/>
                  </a:lnTo>
                  <a:lnTo>
                    <a:pt x="19640" y="324933"/>
                  </a:lnTo>
                  <a:lnTo>
                    <a:pt x="12923" y="265903"/>
                  </a:lnTo>
                  <a:lnTo>
                    <a:pt x="7813" y="214487"/>
                  </a:lnTo>
                  <a:lnTo>
                    <a:pt x="1195" y="155192"/>
                  </a:lnTo>
                  <a:lnTo>
                    <a:pt x="6529" y="132925"/>
                  </a:lnTo>
                  <a:lnTo>
                    <a:pt x="29018" y="99567"/>
                  </a:lnTo>
                  <a:lnTo>
                    <a:pt x="64396" y="71617"/>
                  </a:lnTo>
                  <a:lnTo>
                    <a:pt x="121187" y="44194"/>
                  </a:lnTo>
                  <a:lnTo>
                    <a:pt x="175495" y="25671"/>
                  </a:lnTo>
                  <a:lnTo>
                    <a:pt x="221924" y="10747"/>
                  </a:lnTo>
                  <a:lnTo>
                    <a:pt x="24172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4095585" y="5643274"/>
              <a:ext cx="157929" cy="42116"/>
            </a:xfrm>
            <a:custGeom>
              <a:avLst/>
              <a:gdLst/>
              <a:ahLst/>
              <a:cxnLst/>
              <a:rect l="0" t="0" r="0" b="0"/>
              <a:pathLst>
                <a:path w="157929" h="42116">
                  <a:moveTo>
                    <a:pt x="157928" y="0"/>
                  </a:moveTo>
                  <a:lnTo>
                    <a:pt x="99311" y="14655"/>
                  </a:lnTo>
                  <a:lnTo>
                    <a:pt x="39594" y="31667"/>
                  </a:lnTo>
                  <a:lnTo>
                    <a:pt x="0" y="421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4421969" y="5548518"/>
              <a:ext cx="126343" cy="31586"/>
            </a:xfrm>
            <a:custGeom>
              <a:avLst/>
              <a:gdLst/>
              <a:ahLst/>
              <a:cxnLst/>
              <a:rect l="0" t="0" r="0" b="0"/>
              <a:pathLst>
                <a:path w="126343" h="31586">
                  <a:moveTo>
                    <a:pt x="126342" y="0"/>
                  </a:moveTo>
                  <a:lnTo>
                    <a:pt x="108361" y="15641"/>
                  </a:lnTo>
                  <a:lnTo>
                    <a:pt x="91444" y="23719"/>
                  </a:lnTo>
                  <a:lnTo>
                    <a:pt x="28131" y="3054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4421969" y="5685389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10528"/>
                  </a:moveTo>
                  <a:lnTo>
                    <a:pt x="67725" y="10528"/>
                  </a:lnTo>
                  <a:lnTo>
                    <a:pt x="12153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4811523" y="5435444"/>
              <a:ext cx="273742" cy="392314"/>
            </a:xfrm>
            <a:custGeom>
              <a:avLst/>
              <a:gdLst/>
              <a:ahLst/>
              <a:cxnLst/>
              <a:rect l="0" t="0" r="0" b="0"/>
              <a:pathLst>
                <a:path w="273742" h="392314">
                  <a:moveTo>
                    <a:pt x="0" y="92017"/>
                  </a:moveTo>
                  <a:lnTo>
                    <a:pt x="0" y="69660"/>
                  </a:lnTo>
                  <a:lnTo>
                    <a:pt x="6239" y="52445"/>
                  </a:lnTo>
                  <a:lnTo>
                    <a:pt x="17981" y="36995"/>
                  </a:lnTo>
                  <a:lnTo>
                    <a:pt x="44322" y="16312"/>
                  </a:lnTo>
                  <a:lnTo>
                    <a:pt x="75524" y="3425"/>
                  </a:lnTo>
                  <a:lnTo>
                    <a:pt x="100636" y="0"/>
                  </a:lnTo>
                  <a:lnTo>
                    <a:pt x="124276" y="4717"/>
                  </a:lnTo>
                  <a:lnTo>
                    <a:pt x="154196" y="20527"/>
                  </a:lnTo>
                  <a:lnTo>
                    <a:pt x="162459" y="26809"/>
                  </a:lnTo>
                  <a:lnTo>
                    <a:pt x="174759" y="49388"/>
                  </a:lnTo>
                  <a:lnTo>
                    <a:pt x="197777" y="111542"/>
                  </a:lnTo>
                  <a:lnTo>
                    <a:pt x="212369" y="168382"/>
                  </a:lnTo>
                  <a:lnTo>
                    <a:pt x="212923" y="212910"/>
                  </a:lnTo>
                  <a:lnTo>
                    <a:pt x="205678" y="265097"/>
                  </a:lnTo>
                  <a:lnTo>
                    <a:pt x="190533" y="313836"/>
                  </a:lnTo>
                  <a:lnTo>
                    <a:pt x="165639" y="352323"/>
                  </a:lnTo>
                  <a:lnTo>
                    <a:pt x="136035" y="380364"/>
                  </a:lnTo>
                  <a:lnTo>
                    <a:pt x="112323" y="389797"/>
                  </a:lnTo>
                  <a:lnTo>
                    <a:pt x="99448" y="392313"/>
                  </a:lnTo>
                  <a:lnTo>
                    <a:pt x="78904" y="388868"/>
                  </a:lnTo>
                  <a:lnTo>
                    <a:pt x="54185" y="373775"/>
                  </a:lnTo>
                  <a:lnTo>
                    <a:pt x="46652" y="367593"/>
                  </a:lnTo>
                  <a:lnTo>
                    <a:pt x="38281" y="348246"/>
                  </a:lnTo>
                  <a:lnTo>
                    <a:pt x="36050" y="336536"/>
                  </a:lnTo>
                  <a:lnTo>
                    <a:pt x="36901" y="326389"/>
                  </a:lnTo>
                  <a:lnTo>
                    <a:pt x="44087" y="308876"/>
                  </a:lnTo>
                  <a:lnTo>
                    <a:pt x="61286" y="285863"/>
                  </a:lnTo>
                  <a:lnTo>
                    <a:pt x="83780" y="277607"/>
                  </a:lnTo>
                  <a:lnTo>
                    <a:pt x="126209" y="276078"/>
                  </a:lnTo>
                  <a:lnTo>
                    <a:pt x="182468" y="286042"/>
                  </a:lnTo>
                  <a:lnTo>
                    <a:pt x="236301" y="298106"/>
                  </a:lnTo>
                  <a:lnTo>
                    <a:pt x="273741" y="3025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5157050" y="5479968"/>
              <a:ext cx="246778" cy="354592"/>
            </a:xfrm>
            <a:custGeom>
              <a:avLst/>
              <a:gdLst/>
              <a:ahLst/>
              <a:cxnLst/>
              <a:rect l="0" t="0" r="0" b="0"/>
              <a:pathLst>
                <a:path w="246778" h="354592">
                  <a:moveTo>
                    <a:pt x="138784" y="5379"/>
                  </a:moveTo>
                  <a:lnTo>
                    <a:pt x="106332" y="11444"/>
                  </a:lnTo>
                  <a:lnTo>
                    <a:pt x="43951" y="0"/>
                  </a:lnTo>
                  <a:lnTo>
                    <a:pt x="22936" y="2208"/>
                  </a:lnTo>
                  <a:lnTo>
                    <a:pt x="14759" y="6775"/>
                  </a:lnTo>
                  <a:lnTo>
                    <a:pt x="2553" y="21207"/>
                  </a:lnTo>
                  <a:lnTo>
                    <a:pt x="0" y="29969"/>
                  </a:lnTo>
                  <a:lnTo>
                    <a:pt x="4308" y="75487"/>
                  </a:lnTo>
                  <a:lnTo>
                    <a:pt x="10836" y="134521"/>
                  </a:lnTo>
                  <a:lnTo>
                    <a:pt x="14880" y="141776"/>
                  </a:lnTo>
                  <a:lnTo>
                    <a:pt x="21087" y="144273"/>
                  </a:lnTo>
                  <a:lnTo>
                    <a:pt x="79491" y="134093"/>
                  </a:lnTo>
                  <a:lnTo>
                    <a:pt x="115757" y="135543"/>
                  </a:lnTo>
                  <a:lnTo>
                    <a:pt x="137908" y="141609"/>
                  </a:lnTo>
                  <a:lnTo>
                    <a:pt x="159451" y="152103"/>
                  </a:lnTo>
                  <a:lnTo>
                    <a:pt x="191311" y="182344"/>
                  </a:lnTo>
                  <a:lnTo>
                    <a:pt x="229481" y="245073"/>
                  </a:lnTo>
                  <a:lnTo>
                    <a:pt x="246777" y="289162"/>
                  </a:lnTo>
                  <a:lnTo>
                    <a:pt x="244882" y="313608"/>
                  </a:lnTo>
                  <a:lnTo>
                    <a:pt x="241102" y="326679"/>
                  </a:lnTo>
                  <a:lnTo>
                    <a:pt x="233902" y="336562"/>
                  </a:lnTo>
                  <a:lnTo>
                    <a:pt x="213424" y="350663"/>
                  </a:lnTo>
                  <a:lnTo>
                    <a:pt x="185605" y="354591"/>
                  </a:lnTo>
                  <a:lnTo>
                    <a:pt x="125675" y="347580"/>
                  </a:lnTo>
                  <a:lnTo>
                    <a:pt x="72370" y="334654"/>
                  </a:lnTo>
                  <a:lnTo>
                    <a:pt x="54556" y="3317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5643274" y="5537989"/>
              <a:ext cx="10530" cy="200043"/>
            </a:xfrm>
            <a:custGeom>
              <a:avLst/>
              <a:gdLst/>
              <a:ahLst/>
              <a:cxnLst/>
              <a:rect l="0" t="0" r="0" b="0"/>
              <a:pathLst>
                <a:path w="10530" h="200043">
                  <a:moveTo>
                    <a:pt x="10529" y="0"/>
                  </a:moveTo>
                  <a:lnTo>
                    <a:pt x="10529" y="54145"/>
                  </a:lnTo>
                  <a:lnTo>
                    <a:pt x="10529" y="109091"/>
                  </a:lnTo>
                  <a:lnTo>
                    <a:pt x="9359" y="162666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5516933" y="5643274"/>
              <a:ext cx="231627" cy="18624"/>
            </a:xfrm>
            <a:custGeom>
              <a:avLst/>
              <a:gdLst/>
              <a:ahLst/>
              <a:cxnLst/>
              <a:rect l="0" t="0" r="0" b="0"/>
              <a:pathLst>
                <a:path w="231627" h="18624">
                  <a:moveTo>
                    <a:pt x="231626" y="0"/>
                  </a:moveTo>
                  <a:lnTo>
                    <a:pt x="169346" y="16789"/>
                  </a:lnTo>
                  <a:lnTo>
                    <a:pt x="130245" y="18623"/>
                  </a:lnTo>
                  <a:lnTo>
                    <a:pt x="78759" y="12474"/>
                  </a:lnTo>
                  <a:lnTo>
                    <a:pt x="16090" y="354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5864373" y="5439064"/>
              <a:ext cx="323634" cy="422550"/>
            </a:xfrm>
            <a:custGeom>
              <a:avLst/>
              <a:gdLst/>
              <a:ahLst/>
              <a:cxnLst/>
              <a:rect l="0" t="0" r="0" b="0"/>
              <a:pathLst>
                <a:path w="323634" h="422550">
                  <a:moveTo>
                    <a:pt x="0" y="77869"/>
                  </a:moveTo>
                  <a:lnTo>
                    <a:pt x="5589" y="55512"/>
                  </a:lnTo>
                  <a:lnTo>
                    <a:pt x="17691" y="38296"/>
                  </a:lnTo>
                  <a:lnTo>
                    <a:pt x="34769" y="24016"/>
                  </a:lnTo>
                  <a:lnTo>
                    <a:pt x="77448" y="5316"/>
                  </a:lnTo>
                  <a:lnTo>
                    <a:pt x="104611" y="0"/>
                  </a:lnTo>
                  <a:lnTo>
                    <a:pt x="166589" y="6118"/>
                  </a:lnTo>
                  <a:lnTo>
                    <a:pt x="181249" y="8978"/>
                  </a:lnTo>
                  <a:lnTo>
                    <a:pt x="203778" y="24633"/>
                  </a:lnTo>
                  <a:lnTo>
                    <a:pt x="213061" y="35359"/>
                  </a:lnTo>
                  <a:lnTo>
                    <a:pt x="218080" y="46019"/>
                  </a:lnTo>
                  <a:lnTo>
                    <a:pt x="220536" y="67223"/>
                  </a:lnTo>
                  <a:lnTo>
                    <a:pt x="211412" y="125072"/>
                  </a:lnTo>
                  <a:lnTo>
                    <a:pt x="194702" y="166204"/>
                  </a:lnTo>
                  <a:lnTo>
                    <a:pt x="158936" y="212697"/>
                  </a:lnTo>
                  <a:lnTo>
                    <a:pt x="162665" y="209542"/>
                  </a:lnTo>
                  <a:lnTo>
                    <a:pt x="189097" y="205790"/>
                  </a:lnTo>
                  <a:lnTo>
                    <a:pt x="242100" y="215871"/>
                  </a:lnTo>
                  <a:lnTo>
                    <a:pt x="262018" y="223431"/>
                  </a:lnTo>
                  <a:lnTo>
                    <a:pt x="301198" y="254026"/>
                  </a:lnTo>
                  <a:lnTo>
                    <a:pt x="317101" y="280191"/>
                  </a:lnTo>
                  <a:lnTo>
                    <a:pt x="323633" y="315761"/>
                  </a:lnTo>
                  <a:lnTo>
                    <a:pt x="318922" y="339186"/>
                  </a:lnTo>
                  <a:lnTo>
                    <a:pt x="303116" y="368986"/>
                  </a:lnTo>
                  <a:lnTo>
                    <a:pt x="276814" y="400015"/>
                  </a:lnTo>
                  <a:lnTo>
                    <a:pt x="244885" y="415994"/>
                  </a:lnTo>
                  <a:lnTo>
                    <a:pt x="205789" y="422549"/>
                  </a:lnTo>
                  <a:lnTo>
                    <a:pt x="151827" y="416358"/>
                  </a:lnTo>
                  <a:lnTo>
                    <a:pt x="95339" y="400488"/>
                  </a:lnTo>
                  <a:lnTo>
                    <a:pt x="63171" y="3831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6285513" y="5418661"/>
              <a:ext cx="297217" cy="456241"/>
            </a:xfrm>
            <a:custGeom>
              <a:avLst/>
              <a:gdLst/>
              <a:ahLst/>
              <a:cxnLst/>
              <a:rect l="0" t="0" r="0" b="0"/>
              <a:pathLst>
                <a:path w="297217" h="456241">
                  <a:moveTo>
                    <a:pt x="0" y="45629"/>
                  </a:moveTo>
                  <a:lnTo>
                    <a:pt x="58617" y="54694"/>
                  </a:lnTo>
                  <a:lnTo>
                    <a:pt x="118333" y="44512"/>
                  </a:lnTo>
                  <a:lnTo>
                    <a:pt x="172463" y="31370"/>
                  </a:lnTo>
                  <a:lnTo>
                    <a:pt x="230768" y="14014"/>
                  </a:lnTo>
                  <a:lnTo>
                    <a:pt x="273571" y="0"/>
                  </a:lnTo>
                  <a:lnTo>
                    <a:pt x="281817" y="2341"/>
                  </a:lnTo>
                  <a:lnTo>
                    <a:pt x="288483" y="8582"/>
                  </a:lnTo>
                  <a:lnTo>
                    <a:pt x="294097" y="17421"/>
                  </a:lnTo>
                  <a:lnTo>
                    <a:pt x="297216" y="36602"/>
                  </a:lnTo>
                  <a:lnTo>
                    <a:pt x="285540" y="97516"/>
                  </a:lnTo>
                  <a:lnTo>
                    <a:pt x="268528" y="145751"/>
                  </a:lnTo>
                  <a:lnTo>
                    <a:pt x="244938" y="208212"/>
                  </a:lnTo>
                  <a:lnTo>
                    <a:pt x="224974" y="268294"/>
                  </a:lnTo>
                  <a:lnTo>
                    <a:pt x="210642" y="328475"/>
                  </a:lnTo>
                  <a:lnTo>
                    <a:pt x="196546" y="385769"/>
                  </a:lnTo>
                  <a:lnTo>
                    <a:pt x="182106" y="438511"/>
                  </a:lnTo>
                  <a:lnTo>
                    <a:pt x="178984" y="4562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6927751" y="5485347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10528"/>
                  </a:moveTo>
                  <a:lnTo>
                    <a:pt x="140900" y="3293"/>
                  </a:lnTo>
                  <a:lnTo>
                    <a:pt x="81558" y="650"/>
                  </a:lnTo>
                  <a:lnTo>
                    <a:pt x="37033" y="19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6927751" y="5632746"/>
              <a:ext cx="189514" cy="10529"/>
            </a:xfrm>
            <a:custGeom>
              <a:avLst/>
              <a:gdLst/>
              <a:ahLst/>
              <a:cxnLst/>
              <a:rect l="0" t="0" r="0" b="0"/>
              <a:pathLst>
                <a:path w="189514" h="10529">
                  <a:moveTo>
                    <a:pt x="189513" y="10528"/>
                  </a:moveTo>
                  <a:lnTo>
                    <a:pt x="152036" y="2195"/>
                  </a:lnTo>
                  <a:lnTo>
                    <a:pt x="100612" y="434"/>
                  </a:lnTo>
                  <a:lnTo>
                    <a:pt x="46564" y="8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7412062" y="5285306"/>
              <a:ext cx="248035" cy="560939"/>
            </a:xfrm>
            <a:custGeom>
              <a:avLst/>
              <a:gdLst/>
              <a:ahLst/>
              <a:cxnLst/>
              <a:rect l="0" t="0" r="0" b="0"/>
              <a:pathLst>
                <a:path w="248035" h="560939">
                  <a:moveTo>
                    <a:pt x="210570" y="0"/>
                  </a:moveTo>
                  <a:lnTo>
                    <a:pt x="148123" y="57233"/>
                  </a:lnTo>
                  <a:lnTo>
                    <a:pt x="98864" y="117487"/>
                  </a:lnTo>
                  <a:lnTo>
                    <a:pt x="82326" y="144775"/>
                  </a:lnTo>
                  <a:lnTo>
                    <a:pt x="70514" y="162610"/>
                  </a:lnTo>
                  <a:lnTo>
                    <a:pt x="49638" y="220097"/>
                  </a:lnTo>
                  <a:lnTo>
                    <a:pt x="35195" y="273760"/>
                  </a:lnTo>
                  <a:lnTo>
                    <a:pt x="25766" y="328338"/>
                  </a:lnTo>
                  <a:lnTo>
                    <a:pt x="22452" y="382074"/>
                  </a:lnTo>
                  <a:lnTo>
                    <a:pt x="22640" y="435041"/>
                  </a:lnTo>
                  <a:lnTo>
                    <a:pt x="29586" y="485440"/>
                  </a:lnTo>
                  <a:lnTo>
                    <a:pt x="35766" y="511718"/>
                  </a:lnTo>
                  <a:lnTo>
                    <a:pt x="48651" y="531976"/>
                  </a:lnTo>
                  <a:lnTo>
                    <a:pt x="67246" y="547609"/>
                  </a:lnTo>
                  <a:lnTo>
                    <a:pt x="91108" y="558457"/>
                  </a:lnTo>
                  <a:lnTo>
                    <a:pt x="114192" y="560938"/>
                  </a:lnTo>
                  <a:lnTo>
                    <a:pt x="136150" y="556971"/>
                  </a:lnTo>
                  <a:lnTo>
                    <a:pt x="167073" y="541584"/>
                  </a:lnTo>
                  <a:lnTo>
                    <a:pt x="229146" y="491580"/>
                  </a:lnTo>
                  <a:lnTo>
                    <a:pt x="236992" y="482138"/>
                  </a:lnTo>
                  <a:lnTo>
                    <a:pt x="245710" y="459168"/>
                  </a:lnTo>
                  <a:lnTo>
                    <a:pt x="248034" y="446492"/>
                  </a:lnTo>
                  <a:lnTo>
                    <a:pt x="244379" y="423049"/>
                  </a:lnTo>
                  <a:lnTo>
                    <a:pt x="233785" y="400931"/>
                  </a:lnTo>
                  <a:lnTo>
                    <a:pt x="188411" y="347551"/>
                  </a:lnTo>
                  <a:lnTo>
                    <a:pt x="164846" y="335791"/>
                  </a:lnTo>
                  <a:lnTo>
                    <a:pt x="138776" y="331734"/>
                  </a:lnTo>
                  <a:lnTo>
                    <a:pt x="98960" y="337197"/>
                  </a:lnTo>
                  <a:lnTo>
                    <a:pt x="65586" y="353114"/>
                  </a:lnTo>
                  <a:lnTo>
                    <a:pt x="13995" y="393970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7748516" y="5331585"/>
              <a:ext cx="263671" cy="461904"/>
            </a:xfrm>
            <a:custGeom>
              <a:avLst/>
              <a:gdLst/>
              <a:ahLst/>
              <a:cxnLst/>
              <a:rect l="0" t="0" r="0" b="0"/>
              <a:pathLst>
                <a:path w="263671" h="461904">
                  <a:moveTo>
                    <a:pt x="458" y="90591"/>
                  </a:moveTo>
                  <a:lnTo>
                    <a:pt x="10033" y="66544"/>
                  </a:lnTo>
                  <a:lnTo>
                    <a:pt x="60356" y="9893"/>
                  </a:lnTo>
                  <a:lnTo>
                    <a:pt x="80502" y="2082"/>
                  </a:lnTo>
                  <a:lnTo>
                    <a:pt x="92425" y="0"/>
                  </a:lnTo>
                  <a:lnTo>
                    <a:pt x="115031" y="3925"/>
                  </a:lnTo>
                  <a:lnTo>
                    <a:pt x="144370" y="19289"/>
                  </a:lnTo>
                  <a:lnTo>
                    <a:pt x="167881" y="41778"/>
                  </a:lnTo>
                  <a:lnTo>
                    <a:pt x="196786" y="86408"/>
                  </a:lnTo>
                  <a:lnTo>
                    <a:pt x="216621" y="140284"/>
                  </a:lnTo>
                  <a:lnTo>
                    <a:pt x="228683" y="199106"/>
                  </a:lnTo>
                  <a:lnTo>
                    <a:pt x="231413" y="261115"/>
                  </a:lnTo>
                  <a:lnTo>
                    <a:pt x="222377" y="312358"/>
                  </a:lnTo>
                  <a:lnTo>
                    <a:pt x="199274" y="370139"/>
                  </a:lnTo>
                  <a:lnTo>
                    <a:pt x="165243" y="418476"/>
                  </a:lnTo>
                  <a:lnTo>
                    <a:pt x="143130" y="439776"/>
                  </a:lnTo>
                  <a:lnTo>
                    <a:pt x="94592" y="461903"/>
                  </a:lnTo>
                  <a:lnTo>
                    <a:pt x="57855" y="461742"/>
                  </a:lnTo>
                  <a:lnTo>
                    <a:pt x="22924" y="448696"/>
                  </a:lnTo>
                  <a:lnTo>
                    <a:pt x="7323" y="433413"/>
                  </a:lnTo>
                  <a:lnTo>
                    <a:pt x="1525" y="424424"/>
                  </a:lnTo>
                  <a:lnTo>
                    <a:pt x="0" y="414921"/>
                  </a:lnTo>
                  <a:lnTo>
                    <a:pt x="4544" y="395005"/>
                  </a:lnTo>
                  <a:lnTo>
                    <a:pt x="25845" y="364061"/>
                  </a:lnTo>
                  <a:lnTo>
                    <a:pt x="47616" y="352513"/>
                  </a:lnTo>
                  <a:lnTo>
                    <a:pt x="107361" y="338425"/>
                  </a:lnTo>
                  <a:lnTo>
                    <a:pt x="167500" y="341971"/>
                  </a:lnTo>
                  <a:lnTo>
                    <a:pt x="194022" y="345035"/>
                  </a:lnTo>
                  <a:lnTo>
                    <a:pt x="254652" y="379664"/>
                  </a:lnTo>
                  <a:lnTo>
                    <a:pt x="263670" y="3853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8050996" y="5264248"/>
              <a:ext cx="151722" cy="145535"/>
            </a:xfrm>
            <a:custGeom>
              <a:avLst/>
              <a:gdLst/>
              <a:ahLst/>
              <a:cxnLst/>
              <a:rect l="0" t="0" r="0" b="0"/>
              <a:pathLst>
                <a:path w="151722" h="145535">
                  <a:moveTo>
                    <a:pt x="108589" y="0"/>
                  </a:moveTo>
                  <a:lnTo>
                    <a:pt x="55885" y="19129"/>
                  </a:lnTo>
                  <a:lnTo>
                    <a:pt x="39931" y="30339"/>
                  </a:lnTo>
                  <a:lnTo>
                    <a:pt x="17795" y="60982"/>
                  </a:lnTo>
                  <a:lnTo>
                    <a:pt x="2010" y="94108"/>
                  </a:lnTo>
                  <a:lnTo>
                    <a:pt x="0" y="115525"/>
                  </a:lnTo>
                  <a:lnTo>
                    <a:pt x="1101" y="126150"/>
                  </a:lnTo>
                  <a:lnTo>
                    <a:pt x="7684" y="133233"/>
                  </a:lnTo>
                  <a:lnTo>
                    <a:pt x="30597" y="141103"/>
                  </a:lnTo>
                  <a:lnTo>
                    <a:pt x="70793" y="145534"/>
                  </a:lnTo>
                  <a:lnTo>
                    <a:pt x="92181" y="140331"/>
                  </a:lnTo>
                  <a:lnTo>
                    <a:pt x="124975" y="117927"/>
                  </a:lnTo>
                  <a:lnTo>
                    <a:pt x="146850" y="92263"/>
                  </a:lnTo>
                  <a:lnTo>
                    <a:pt x="151721" y="69472"/>
                  </a:lnTo>
                  <a:lnTo>
                    <a:pt x="148816" y="46085"/>
                  </a:lnTo>
                  <a:lnTo>
                    <a:pt x="139726" y="27891"/>
                  </a:lnTo>
                  <a:lnTo>
                    <a:pt x="124768" y="15126"/>
                  </a:lnTo>
                  <a:lnTo>
                    <a:pt x="102855" y="4482"/>
                  </a:lnTo>
                  <a:lnTo>
                    <a:pt x="8753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8343686" y="5264248"/>
              <a:ext cx="194926" cy="568540"/>
            </a:xfrm>
            <a:custGeom>
              <a:avLst/>
              <a:gdLst/>
              <a:ahLst/>
              <a:cxnLst/>
              <a:rect l="0" t="0" r="0" b="0"/>
              <a:pathLst>
                <a:path w="194926" h="568540">
                  <a:moveTo>
                    <a:pt x="15940" y="568539"/>
                  </a:moveTo>
                  <a:lnTo>
                    <a:pt x="32729" y="511155"/>
                  </a:lnTo>
                  <a:lnTo>
                    <a:pt x="35734" y="459900"/>
                  </a:lnTo>
                  <a:lnTo>
                    <a:pt x="36624" y="405979"/>
                  </a:lnTo>
                  <a:lnTo>
                    <a:pt x="35717" y="349577"/>
                  </a:lnTo>
                  <a:lnTo>
                    <a:pt x="25524" y="287941"/>
                  </a:lnTo>
                  <a:lnTo>
                    <a:pt x="12244" y="225983"/>
                  </a:lnTo>
                  <a:lnTo>
                    <a:pt x="6762" y="171545"/>
                  </a:lnTo>
                  <a:lnTo>
                    <a:pt x="2559" y="115730"/>
                  </a:lnTo>
                  <a:lnTo>
                    <a:pt x="0" y="101720"/>
                  </a:lnTo>
                  <a:lnTo>
                    <a:pt x="3397" y="76794"/>
                  </a:lnTo>
                  <a:lnTo>
                    <a:pt x="18463" y="46151"/>
                  </a:lnTo>
                  <a:lnTo>
                    <a:pt x="32270" y="31040"/>
                  </a:lnTo>
                  <a:lnTo>
                    <a:pt x="79875" y="7872"/>
                  </a:lnTo>
                  <a:lnTo>
                    <a:pt x="137018" y="1555"/>
                  </a:lnTo>
                  <a:lnTo>
                    <a:pt x="19492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8328042" y="5495875"/>
              <a:ext cx="221099" cy="21059"/>
            </a:xfrm>
            <a:custGeom>
              <a:avLst/>
              <a:gdLst/>
              <a:ahLst/>
              <a:cxnLst/>
              <a:rect l="0" t="0" r="0" b="0"/>
              <a:pathLst>
                <a:path w="221099" h="21059">
                  <a:moveTo>
                    <a:pt x="221098" y="0"/>
                  </a:moveTo>
                  <a:lnTo>
                    <a:pt x="178406" y="3120"/>
                  </a:lnTo>
                  <a:lnTo>
                    <a:pt x="125577" y="14655"/>
                  </a:lnTo>
                  <a:lnTo>
                    <a:pt x="75942" y="19161"/>
                  </a:lnTo>
                  <a:lnTo>
                    <a:pt x="13235" y="20808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7186318" y="5032621"/>
              <a:ext cx="1588044" cy="914516"/>
            </a:xfrm>
            <a:custGeom>
              <a:avLst/>
              <a:gdLst/>
              <a:ahLst/>
              <a:cxnLst/>
              <a:rect l="0" t="0" r="0" b="0"/>
              <a:pathLst>
                <a:path w="1588044" h="914516">
                  <a:moveTo>
                    <a:pt x="836397" y="42114"/>
                  </a:moveTo>
                  <a:lnTo>
                    <a:pt x="777780" y="18395"/>
                  </a:lnTo>
                  <a:lnTo>
                    <a:pt x="716370" y="12083"/>
                  </a:lnTo>
                  <a:lnTo>
                    <a:pt x="657967" y="10836"/>
                  </a:lnTo>
                  <a:lnTo>
                    <a:pt x="601370" y="16179"/>
                  </a:lnTo>
                  <a:lnTo>
                    <a:pt x="537895" y="29669"/>
                  </a:lnTo>
                  <a:lnTo>
                    <a:pt x="479083" y="53651"/>
                  </a:lnTo>
                  <a:lnTo>
                    <a:pt x="427994" y="80918"/>
                  </a:lnTo>
                  <a:lnTo>
                    <a:pt x="365100" y="118960"/>
                  </a:lnTo>
                  <a:lnTo>
                    <a:pt x="309129" y="160465"/>
                  </a:lnTo>
                  <a:lnTo>
                    <a:pt x="248308" y="201993"/>
                  </a:lnTo>
                  <a:lnTo>
                    <a:pt x="191148" y="255898"/>
                  </a:lnTo>
                  <a:lnTo>
                    <a:pt x="133212" y="308429"/>
                  </a:lnTo>
                  <a:lnTo>
                    <a:pt x="92188" y="360437"/>
                  </a:lnTo>
                  <a:lnTo>
                    <a:pt x="63357" y="409767"/>
                  </a:lnTo>
                  <a:lnTo>
                    <a:pt x="39163" y="444457"/>
                  </a:lnTo>
                  <a:lnTo>
                    <a:pt x="19070" y="497477"/>
                  </a:lnTo>
                  <a:lnTo>
                    <a:pt x="4722" y="553679"/>
                  </a:lnTo>
                  <a:lnTo>
                    <a:pt x="0" y="579482"/>
                  </a:lnTo>
                  <a:lnTo>
                    <a:pt x="6501" y="637468"/>
                  </a:lnTo>
                  <a:lnTo>
                    <a:pt x="23607" y="693083"/>
                  </a:lnTo>
                  <a:lnTo>
                    <a:pt x="62892" y="755546"/>
                  </a:lnTo>
                  <a:lnTo>
                    <a:pt x="122250" y="807039"/>
                  </a:lnTo>
                  <a:lnTo>
                    <a:pt x="183787" y="840221"/>
                  </a:lnTo>
                  <a:lnTo>
                    <a:pt x="246815" y="866358"/>
                  </a:lnTo>
                  <a:lnTo>
                    <a:pt x="297323" y="879619"/>
                  </a:lnTo>
                  <a:lnTo>
                    <a:pt x="360718" y="889355"/>
                  </a:lnTo>
                  <a:lnTo>
                    <a:pt x="412759" y="901059"/>
                  </a:lnTo>
                  <a:lnTo>
                    <a:pt x="468100" y="904584"/>
                  </a:lnTo>
                  <a:lnTo>
                    <a:pt x="524091" y="905280"/>
                  </a:lnTo>
                  <a:lnTo>
                    <a:pt x="571767" y="905400"/>
                  </a:lnTo>
                  <a:lnTo>
                    <a:pt x="622937" y="905436"/>
                  </a:lnTo>
                  <a:lnTo>
                    <a:pt x="675144" y="911036"/>
                  </a:lnTo>
                  <a:lnTo>
                    <a:pt x="733246" y="914515"/>
                  </a:lnTo>
                  <a:lnTo>
                    <a:pt x="794055" y="908455"/>
                  </a:lnTo>
                  <a:lnTo>
                    <a:pt x="846468" y="905171"/>
                  </a:lnTo>
                  <a:lnTo>
                    <a:pt x="906757" y="894175"/>
                  </a:lnTo>
                  <a:lnTo>
                    <a:pt x="964869" y="884173"/>
                  </a:lnTo>
                  <a:lnTo>
                    <a:pt x="1026541" y="873801"/>
                  </a:lnTo>
                  <a:lnTo>
                    <a:pt x="1089268" y="863318"/>
                  </a:lnTo>
                  <a:lnTo>
                    <a:pt x="1142948" y="852803"/>
                  </a:lnTo>
                  <a:lnTo>
                    <a:pt x="1203707" y="833181"/>
                  </a:lnTo>
                  <a:lnTo>
                    <a:pt x="1258189" y="803012"/>
                  </a:lnTo>
                  <a:lnTo>
                    <a:pt x="1320765" y="767907"/>
                  </a:lnTo>
                  <a:lnTo>
                    <a:pt x="1374011" y="734783"/>
                  </a:lnTo>
                  <a:lnTo>
                    <a:pt x="1437344" y="695614"/>
                  </a:lnTo>
                  <a:lnTo>
                    <a:pt x="1495092" y="651246"/>
                  </a:lnTo>
                  <a:lnTo>
                    <a:pt x="1539728" y="601947"/>
                  </a:lnTo>
                  <a:lnTo>
                    <a:pt x="1574086" y="538811"/>
                  </a:lnTo>
                  <a:lnTo>
                    <a:pt x="1588043" y="479566"/>
                  </a:lnTo>
                  <a:lnTo>
                    <a:pt x="1585081" y="421589"/>
                  </a:lnTo>
                  <a:lnTo>
                    <a:pt x="1578560" y="365077"/>
                  </a:lnTo>
                  <a:lnTo>
                    <a:pt x="1557602" y="311193"/>
                  </a:lnTo>
                  <a:lnTo>
                    <a:pt x="1510118" y="253233"/>
                  </a:lnTo>
                  <a:lnTo>
                    <a:pt x="1473942" y="218832"/>
                  </a:lnTo>
                  <a:lnTo>
                    <a:pt x="1412994" y="181458"/>
                  </a:lnTo>
                  <a:lnTo>
                    <a:pt x="1386266" y="166070"/>
                  </a:lnTo>
                  <a:lnTo>
                    <a:pt x="1360409" y="149812"/>
                  </a:lnTo>
                  <a:lnTo>
                    <a:pt x="1309052" y="128249"/>
                  </a:lnTo>
                  <a:lnTo>
                    <a:pt x="1248247" y="105999"/>
                  </a:lnTo>
                  <a:lnTo>
                    <a:pt x="1194529" y="87832"/>
                  </a:lnTo>
                  <a:lnTo>
                    <a:pt x="1141744" y="70203"/>
                  </a:lnTo>
                  <a:lnTo>
                    <a:pt x="1087699" y="56155"/>
                  </a:lnTo>
                  <a:lnTo>
                    <a:pt x="1028360" y="46794"/>
                  </a:lnTo>
                  <a:lnTo>
                    <a:pt x="976073" y="43501"/>
                  </a:lnTo>
                  <a:lnTo>
                    <a:pt x="913787" y="41356"/>
                  </a:lnTo>
                  <a:lnTo>
                    <a:pt x="862967" y="33831"/>
                  </a:lnTo>
                  <a:lnTo>
                    <a:pt x="812554" y="24192"/>
                  </a:lnTo>
                  <a:lnTo>
                    <a:pt x="753005" y="10455"/>
                  </a:lnTo>
                  <a:lnTo>
                    <a:pt x="704063" y="3098"/>
                  </a:lnTo>
                  <a:lnTo>
                    <a:pt x="64688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2013-10-21T14:57:41Z</dcterms:created>
  <dcterms:modified xsi:type="dcterms:W3CDTF">2013-10-21T14:58:01Z</dcterms:modified>
</cp:coreProperties>
</file>